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1" r:id="rId5"/>
    <p:sldId id="295" r:id="rId6"/>
    <p:sldId id="302" r:id="rId7"/>
    <p:sldId id="257" r:id="rId8"/>
    <p:sldId id="271" r:id="rId9"/>
    <p:sldId id="290" r:id="rId10"/>
    <p:sldId id="287" r:id="rId11"/>
    <p:sldId id="266" r:id="rId12"/>
    <p:sldId id="291" r:id="rId13"/>
    <p:sldId id="283" r:id="rId14"/>
    <p:sldId id="296" r:id="rId15"/>
    <p:sldId id="274" r:id="rId16"/>
    <p:sldId id="297" r:id="rId17"/>
    <p:sldId id="301" r:id="rId18"/>
    <p:sldId id="298" r:id="rId19"/>
    <p:sldId id="282" r:id="rId20"/>
    <p:sldId id="303" r:id="rId21"/>
    <p:sldId id="299" r:id="rId22"/>
    <p:sldId id="304" r:id="rId23"/>
    <p:sldId id="300" r:id="rId24"/>
    <p:sldId id="280" r:id="rId25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8ECF4-1D19-4A36-8650-CA490330E917}" v="48" dt="2021-07-27T05:37:33.836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 autoAdjust="0"/>
    <p:restoredTop sz="81586" autoAdjust="0"/>
  </p:normalViewPr>
  <p:slideViewPr>
    <p:cSldViewPr snapToGrid="0" showGuides="1">
      <p:cViewPr>
        <p:scale>
          <a:sx n="66" d="100"/>
          <a:sy n="66" d="100"/>
        </p:scale>
        <p:origin x="1207" y="-2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正元　淳也" userId="ab1cd3a3-b9d9-4be4-9cd8-d64cce588c8d" providerId="ADAL" clId="{3685F17B-43A0-41A9-AC0B-096124BDB41D}"/>
    <pc:docChg chg="undo custSel addSld modSld sldOrd">
      <pc:chgData name="正元　淳也" userId="ab1cd3a3-b9d9-4be4-9cd8-d64cce588c8d" providerId="ADAL" clId="{3685F17B-43A0-41A9-AC0B-096124BDB41D}" dt="2021-05-15T16:06:15.366" v="1743"/>
      <pc:docMkLst>
        <pc:docMk/>
      </pc:docMkLst>
      <pc:sldChg chg="modSp mod">
        <pc:chgData name="正元　淳也" userId="ab1cd3a3-b9d9-4be4-9cd8-d64cce588c8d" providerId="ADAL" clId="{3685F17B-43A0-41A9-AC0B-096124BDB41D}" dt="2021-05-15T16:05:45.215" v="1741" actId="20577"/>
        <pc:sldMkLst>
          <pc:docMk/>
          <pc:sldMk cId="106904919" sldId="261"/>
        </pc:sldMkLst>
        <pc:spChg chg="mod">
          <ac:chgData name="正元　淳也" userId="ab1cd3a3-b9d9-4be4-9cd8-d64cce588c8d" providerId="ADAL" clId="{3685F17B-43A0-41A9-AC0B-096124BDB41D}" dt="2021-05-15T16:05:45.215" v="1741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modNotesTx">
        <pc:chgData name="正元　淳也" userId="ab1cd3a3-b9d9-4be4-9cd8-d64cce588c8d" providerId="ADAL" clId="{3685F17B-43A0-41A9-AC0B-096124BDB41D}" dt="2021-05-15T15:40:23.901" v="976" actId="20577"/>
        <pc:sldMkLst>
          <pc:docMk/>
          <pc:sldMk cId="3229171051" sldId="266"/>
        </pc:sldMkLst>
      </pc:sldChg>
      <pc:sldChg chg="modSp mod">
        <pc:chgData name="正元　淳也" userId="ab1cd3a3-b9d9-4be4-9cd8-d64cce588c8d" providerId="ADAL" clId="{3685F17B-43A0-41A9-AC0B-096124BDB41D}" dt="2021-05-15T15:33:58.041" v="559" actId="20577"/>
        <pc:sldMkLst>
          <pc:docMk/>
          <pc:sldMk cId="56685521" sldId="274"/>
        </pc:sldMkLst>
        <pc:spChg chg="mod">
          <ac:chgData name="正元　淳也" userId="ab1cd3a3-b9d9-4be4-9cd8-d64cce588c8d" providerId="ADAL" clId="{3685F17B-43A0-41A9-AC0B-096124BDB41D}" dt="2021-05-15T15:33:58.041" v="559" actId="20577"/>
          <ac:spMkLst>
            <pc:docMk/>
            <pc:sldMk cId="56685521" sldId="274"/>
            <ac:spMk id="4" creationId="{00000000-0000-0000-0000-000000000000}"/>
          </ac:spMkLst>
        </pc:spChg>
      </pc:sldChg>
      <pc:sldChg chg="addSp modSp mod ord">
        <pc:chgData name="正元　淳也" userId="ab1cd3a3-b9d9-4be4-9cd8-d64cce588c8d" providerId="ADAL" clId="{3685F17B-43A0-41A9-AC0B-096124BDB41D}" dt="2021-05-15T16:06:15.366" v="1743"/>
        <pc:sldMkLst>
          <pc:docMk/>
          <pc:sldMk cId="2036933477" sldId="276"/>
        </pc:sldMkLst>
        <pc:spChg chg="mod">
          <ac:chgData name="正元　淳也" userId="ab1cd3a3-b9d9-4be4-9cd8-d64cce588c8d" providerId="ADAL" clId="{3685F17B-43A0-41A9-AC0B-096124BDB41D}" dt="2021-05-15T15:35:59.864" v="695" actId="20577"/>
          <ac:spMkLst>
            <pc:docMk/>
            <pc:sldMk cId="2036933477" sldId="276"/>
            <ac:spMk id="2" creationId="{00000000-0000-0000-0000-000000000000}"/>
          </ac:spMkLst>
        </pc:spChg>
        <pc:spChg chg="add mod">
          <ac:chgData name="正元　淳也" userId="ab1cd3a3-b9d9-4be4-9cd8-d64cce588c8d" providerId="ADAL" clId="{3685F17B-43A0-41A9-AC0B-096124BDB41D}" dt="2021-05-15T15:38:56.891" v="974" actId="20577"/>
          <ac:spMkLst>
            <pc:docMk/>
            <pc:sldMk cId="2036933477" sldId="276"/>
            <ac:spMk id="7" creationId="{AD131826-F448-4268-87DA-25E03F81E014}"/>
          </ac:spMkLst>
        </pc:spChg>
        <pc:spChg chg="mod">
          <ac:chgData name="正元　淳也" userId="ab1cd3a3-b9d9-4be4-9cd8-d64cce588c8d" providerId="ADAL" clId="{3685F17B-43A0-41A9-AC0B-096124BDB41D}" dt="2021-05-15T15:36:15.475" v="696" actId="1076"/>
          <ac:spMkLst>
            <pc:docMk/>
            <pc:sldMk cId="2036933477" sldId="276"/>
            <ac:spMk id="8" creationId="{3079D6FD-7159-4AF1-B43A-138934B0E9F2}"/>
          </ac:spMkLst>
        </pc:spChg>
        <pc:picChg chg="mod">
          <ac:chgData name="正元　淳也" userId="ab1cd3a3-b9d9-4be4-9cd8-d64cce588c8d" providerId="ADAL" clId="{3685F17B-43A0-41A9-AC0B-096124BDB41D}" dt="2021-05-15T15:36:20.502" v="697" actId="1076"/>
          <ac:picMkLst>
            <pc:docMk/>
            <pc:sldMk cId="2036933477" sldId="276"/>
            <ac:picMk id="4" creationId="{5DD043AB-16D2-4A14-87C8-BFBF6FE2DAD6}"/>
          </ac:picMkLst>
        </pc:picChg>
        <pc:picChg chg="mod">
          <ac:chgData name="正元　淳也" userId="ab1cd3a3-b9d9-4be4-9cd8-d64cce588c8d" providerId="ADAL" clId="{3685F17B-43A0-41A9-AC0B-096124BDB41D}" dt="2021-05-15T15:36:28.968" v="699" actId="1076"/>
          <ac:picMkLst>
            <pc:docMk/>
            <pc:sldMk cId="2036933477" sldId="276"/>
            <ac:picMk id="6" creationId="{4643F81A-F9FD-48E2-81CE-A09B1386FB3B}"/>
          </ac:picMkLst>
        </pc:picChg>
      </pc:sldChg>
      <pc:sldChg chg="modNotesTx">
        <pc:chgData name="正元　淳也" userId="ab1cd3a3-b9d9-4be4-9cd8-d64cce588c8d" providerId="ADAL" clId="{3685F17B-43A0-41A9-AC0B-096124BDB41D}" dt="2021-05-15T15:42:16.575" v="1221" actId="20577"/>
        <pc:sldMkLst>
          <pc:docMk/>
          <pc:sldMk cId="4056757340" sldId="281"/>
        </pc:sldMkLst>
      </pc:sldChg>
      <pc:sldChg chg="modSp mod">
        <pc:chgData name="正元　淳也" userId="ab1cd3a3-b9d9-4be4-9cd8-d64cce588c8d" providerId="ADAL" clId="{3685F17B-43A0-41A9-AC0B-096124BDB41D}" dt="2021-05-15T15:39:11.720" v="975" actId="1076"/>
        <pc:sldMkLst>
          <pc:docMk/>
          <pc:sldMk cId="315979115" sldId="282"/>
        </pc:sldMkLst>
        <pc:picChg chg="mod">
          <ac:chgData name="正元　淳也" userId="ab1cd3a3-b9d9-4be4-9cd8-d64cce588c8d" providerId="ADAL" clId="{3685F17B-43A0-41A9-AC0B-096124BDB41D}" dt="2021-05-15T15:39:11.720" v="975" actId="1076"/>
          <ac:picMkLst>
            <pc:docMk/>
            <pc:sldMk cId="315979115" sldId="282"/>
            <ac:picMk id="5" creationId="{79F06482-4801-4D04-8063-998178B5EE35}"/>
          </ac:picMkLst>
        </pc:picChg>
      </pc:sldChg>
      <pc:sldChg chg="addSp delSp modSp mod">
        <pc:chgData name="正元　淳也" userId="ab1cd3a3-b9d9-4be4-9cd8-d64cce588c8d" providerId="ADAL" clId="{3685F17B-43A0-41A9-AC0B-096124BDB41D}" dt="2021-05-15T15:29:01.450" v="152" actId="1076"/>
        <pc:sldMkLst>
          <pc:docMk/>
          <pc:sldMk cId="908953224" sldId="284"/>
        </pc:sldMkLst>
        <pc:spChg chg="add del mod">
          <ac:chgData name="正元　淳也" userId="ab1cd3a3-b9d9-4be4-9cd8-d64cce588c8d" providerId="ADAL" clId="{3685F17B-43A0-41A9-AC0B-096124BDB41D}" dt="2021-05-15T15:27:38.778" v="2" actId="478"/>
          <ac:spMkLst>
            <pc:docMk/>
            <pc:sldMk cId="908953224" sldId="284"/>
            <ac:spMk id="4" creationId="{857C5DC5-C145-4401-925B-A82150FB12F2}"/>
          </ac:spMkLst>
        </pc:spChg>
        <pc:spChg chg="add mod">
          <ac:chgData name="正元　淳也" userId="ab1cd3a3-b9d9-4be4-9cd8-d64cce588c8d" providerId="ADAL" clId="{3685F17B-43A0-41A9-AC0B-096124BDB41D}" dt="2021-05-15T15:28:08.548" v="36" actId="20577"/>
          <ac:spMkLst>
            <pc:docMk/>
            <pc:sldMk cId="908953224" sldId="284"/>
            <ac:spMk id="5" creationId="{3C8726CA-00BD-4A96-8D8C-0A6DE8421FF1}"/>
          </ac:spMkLst>
        </pc:spChg>
        <pc:spChg chg="add mod">
          <ac:chgData name="正元　淳也" userId="ab1cd3a3-b9d9-4be4-9cd8-d64cce588c8d" providerId="ADAL" clId="{3685F17B-43A0-41A9-AC0B-096124BDB41D}" dt="2021-05-15T15:28:41.410" v="104" actId="20577"/>
          <ac:spMkLst>
            <pc:docMk/>
            <pc:sldMk cId="908953224" sldId="284"/>
            <ac:spMk id="7" creationId="{38192658-CD0B-4D6E-969C-5DB0F431CD08}"/>
          </ac:spMkLst>
        </pc:spChg>
        <pc:spChg chg="add mod">
          <ac:chgData name="正元　淳也" userId="ab1cd3a3-b9d9-4be4-9cd8-d64cce588c8d" providerId="ADAL" clId="{3685F17B-43A0-41A9-AC0B-096124BDB41D}" dt="2021-05-15T15:29:01.450" v="152" actId="1076"/>
          <ac:spMkLst>
            <pc:docMk/>
            <pc:sldMk cId="908953224" sldId="284"/>
            <ac:spMk id="8" creationId="{E558283A-E12C-4EBD-8360-4D157038214C}"/>
          </ac:spMkLst>
        </pc:spChg>
        <pc:picChg chg="del">
          <ac:chgData name="正元　淳也" userId="ab1cd3a3-b9d9-4be4-9cd8-d64cce588c8d" providerId="ADAL" clId="{3685F17B-43A0-41A9-AC0B-096124BDB41D}" dt="2021-05-15T15:27:35.468" v="1" actId="478"/>
          <ac:picMkLst>
            <pc:docMk/>
            <pc:sldMk cId="908953224" sldId="284"/>
            <ac:picMk id="6" creationId="{78894B72-DA0E-45DC-AF66-B9160FF9DD1F}"/>
          </ac:picMkLst>
        </pc:picChg>
      </pc:sldChg>
      <pc:sldChg chg="modSp mod modNotesTx">
        <pc:chgData name="正元　淳也" userId="ab1cd3a3-b9d9-4be4-9cd8-d64cce588c8d" providerId="ADAL" clId="{3685F17B-43A0-41A9-AC0B-096124BDB41D}" dt="2021-05-15T15:58:46.099" v="1737" actId="20577"/>
        <pc:sldMkLst>
          <pc:docMk/>
          <pc:sldMk cId="1448982418" sldId="285"/>
        </pc:sldMkLst>
        <pc:spChg chg="mod">
          <ac:chgData name="正元　淳也" userId="ab1cd3a3-b9d9-4be4-9cd8-d64cce588c8d" providerId="ADAL" clId="{3685F17B-43A0-41A9-AC0B-096124BDB41D}" dt="2021-05-15T15:58:14.467" v="1678" actId="20577"/>
          <ac:spMkLst>
            <pc:docMk/>
            <pc:sldMk cId="1448982418" sldId="285"/>
            <ac:spMk id="4" creationId="{00000000-0000-0000-0000-000000000000}"/>
          </ac:spMkLst>
        </pc:spChg>
      </pc:sldChg>
      <pc:sldChg chg="add">
        <pc:chgData name="正元　淳也" userId="ab1cd3a3-b9d9-4be4-9cd8-d64cce588c8d" providerId="ADAL" clId="{3685F17B-43A0-41A9-AC0B-096124BDB41D}" dt="2021-05-15T15:27:09.667" v="0" actId="2890"/>
        <pc:sldMkLst>
          <pc:docMk/>
          <pc:sldMk cId="1488193002" sldId="286"/>
        </pc:sldMkLst>
      </pc:sldChg>
    </pc:docChg>
  </pc:docChgLst>
  <pc:docChgLst>
    <pc:chgData name="淳也" userId="ab1cd3a3-b9d9-4be4-9cd8-d64cce588c8d" providerId="ADAL" clId="{7A486923-5F80-48E3-8DBD-FDA04A2B6B96}"/>
    <pc:docChg chg="undo redo custSel addSld modSld">
      <pc:chgData name="淳也" userId="ab1cd3a3-b9d9-4be4-9cd8-d64cce588c8d" providerId="ADAL" clId="{7A486923-5F80-48E3-8DBD-FDA04A2B6B96}" dt="2020-06-02T03:02:52.496" v="194" actId="572"/>
      <pc:docMkLst>
        <pc:docMk/>
      </pc:docMkLst>
      <pc:sldChg chg="modTransition">
        <pc:chgData name="淳也" userId="ab1cd3a3-b9d9-4be4-9cd8-d64cce588c8d" providerId="ADAL" clId="{7A486923-5F80-48E3-8DBD-FDA04A2B6B96}" dt="2020-06-02T02:12:07.915" v="134"/>
        <pc:sldMkLst>
          <pc:docMk/>
          <pc:sldMk cId="3984617762" sldId="257"/>
        </pc:sldMkLst>
      </pc:sldChg>
      <pc:sldChg chg="modSp mod">
        <pc:chgData name="淳也" userId="ab1cd3a3-b9d9-4be4-9cd8-d64cce588c8d" providerId="ADAL" clId="{7A486923-5F80-48E3-8DBD-FDA04A2B6B96}" dt="2020-06-02T02:43:46.022" v="166"/>
        <pc:sldMkLst>
          <pc:docMk/>
          <pc:sldMk cId="1493468359" sldId="271"/>
        </pc:sldMkLst>
        <pc:spChg chg="mod">
          <ac:chgData name="淳也" userId="ab1cd3a3-b9d9-4be4-9cd8-d64cce588c8d" providerId="ADAL" clId="{7A486923-5F80-48E3-8DBD-FDA04A2B6B96}" dt="2020-06-02T02:43:46.022" v="166"/>
          <ac:spMkLst>
            <pc:docMk/>
            <pc:sldMk cId="1493468359" sldId="271"/>
            <ac:spMk id="4" creationId="{00000000-0000-0000-0000-000000000000}"/>
          </ac:spMkLst>
        </pc:spChg>
      </pc:sldChg>
      <pc:sldChg chg="addSp delSp modSp mod">
        <pc:chgData name="淳也" userId="ab1cd3a3-b9d9-4be4-9cd8-d64cce588c8d" providerId="ADAL" clId="{7A486923-5F80-48E3-8DBD-FDA04A2B6B96}" dt="2020-06-02T01:53:44.917" v="127" actId="1076"/>
        <pc:sldMkLst>
          <pc:docMk/>
          <pc:sldMk cId="3428492749" sldId="275"/>
        </pc:sldMkLst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5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6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7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8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0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1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2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4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5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6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7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8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0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1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2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3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6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7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8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9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30" creationId="{665432E6-1F41-4738-9CA4-1ACF9D4013DD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3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4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5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6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7" creationId="{665432E6-1F41-4738-9CA4-1ACF9D4013DD}"/>
          </ac:spMkLst>
        </pc:spChg>
        <pc:graphicFrameChg chg="add del mod modGraphic">
          <ac:chgData name="淳也" userId="ab1cd3a3-b9d9-4be4-9cd8-d64cce588c8d" providerId="ADAL" clId="{7A486923-5F80-48E3-8DBD-FDA04A2B6B96}" dt="2020-06-02T01:09:14.981" v="15"/>
          <ac:graphicFrameMkLst>
            <pc:docMk/>
            <pc:sldMk cId="3428492749" sldId="275"/>
            <ac:graphicFrameMk id="3" creationId="{E0E6D0C6-0BF6-4F15-86C4-5A215EE7EE34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1:28.813" v="21"/>
          <ac:graphicFrameMkLst>
            <pc:docMk/>
            <pc:sldMk cId="3428492749" sldId="275"/>
            <ac:graphicFrameMk id="4" creationId="{9BACCBA9-4537-4D02-A1F8-354B6A735AE9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1:39.086" v="27"/>
          <ac:graphicFrameMkLst>
            <pc:docMk/>
            <pc:sldMk cId="3428492749" sldId="275"/>
            <ac:graphicFrameMk id="9" creationId="{B5488DEE-87D5-489B-BB87-37A0C098FD60}"/>
          </ac:graphicFrameMkLst>
        </pc:graphicFrameChg>
        <pc:graphicFrameChg chg="add del mod modGraphic">
          <ac:chgData name="淳也" userId="ab1cd3a3-b9d9-4be4-9cd8-d64cce588c8d" providerId="ADAL" clId="{7A486923-5F80-48E3-8DBD-FDA04A2B6B96}" dt="2020-06-02T01:09:18.535" v="17" actId="478"/>
          <ac:graphicFrameMkLst>
            <pc:docMk/>
            <pc:sldMk cId="3428492749" sldId="275"/>
            <ac:graphicFrameMk id="13" creationId="{0FC0B300-66A4-43B8-BE35-06B52B7BE951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1:47.532" v="35"/>
          <ac:graphicFrameMkLst>
            <pc:docMk/>
            <pc:sldMk cId="3428492749" sldId="275"/>
            <ac:graphicFrameMk id="19" creationId="{6B204042-B9F9-4F46-8601-FC2AAF370CA3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2:43.064" v="43"/>
          <ac:graphicFrameMkLst>
            <pc:docMk/>
            <pc:sldMk cId="3428492749" sldId="275"/>
            <ac:graphicFrameMk id="25" creationId="{4A031440-17B3-4D9E-8FED-4EB3308E1785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53:27.730" v="123"/>
          <ac:graphicFrameMkLst>
            <pc:docMk/>
            <pc:sldMk cId="3428492749" sldId="275"/>
            <ac:graphicFrameMk id="32" creationId="{28105CC7-C6FA-48BA-882D-EF28FD0EA9AE}"/>
          </ac:graphicFrameMkLst>
        </pc:graphicFrameChg>
        <pc:picChg chg="add del">
          <ac:chgData name="淳也" userId="ab1cd3a3-b9d9-4be4-9cd8-d64cce588c8d" providerId="ADAL" clId="{7A486923-5F80-48E3-8DBD-FDA04A2B6B96}" dt="2020-06-02T01:12:38.352" v="37" actId="478"/>
          <ac:picMkLst>
            <pc:docMk/>
            <pc:sldMk cId="3428492749" sldId="275"/>
            <ac:picMk id="24" creationId="{FD812171-8128-430F-BA4F-B107878106B8}"/>
          </ac:picMkLst>
        </pc:picChg>
        <pc:picChg chg="add del mod">
          <ac:chgData name="淳也" userId="ab1cd3a3-b9d9-4be4-9cd8-d64cce588c8d" providerId="ADAL" clId="{7A486923-5F80-48E3-8DBD-FDA04A2B6B96}" dt="2020-06-02T01:53:20.885" v="117" actId="478"/>
          <ac:picMkLst>
            <pc:docMk/>
            <pc:sldMk cId="3428492749" sldId="275"/>
            <ac:picMk id="31" creationId="{3C085BE5-C0BB-479B-A562-A0A6C9090CC8}"/>
          </ac:picMkLst>
        </pc:picChg>
        <pc:picChg chg="add mod">
          <ac:chgData name="淳也" userId="ab1cd3a3-b9d9-4be4-9cd8-d64cce588c8d" providerId="ADAL" clId="{7A486923-5F80-48E3-8DBD-FDA04A2B6B96}" dt="2020-06-02T01:53:44.917" v="127" actId="1076"/>
          <ac:picMkLst>
            <pc:docMk/>
            <pc:sldMk cId="3428492749" sldId="275"/>
            <ac:picMk id="38" creationId="{899965D7-7180-4262-8809-1554B440877B}"/>
          </ac:picMkLst>
        </pc:picChg>
      </pc:sldChg>
      <pc:sldChg chg="addSp modSp mod">
        <pc:chgData name="淳也" userId="ab1cd3a3-b9d9-4be4-9cd8-d64cce588c8d" providerId="ADAL" clId="{7A486923-5F80-48E3-8DBD-FDA04A2B6B96}" dt="2020-06-02T00:48:26.104" v="3" actId="1076"/>
        <pc:sldMkLst>
          <pc:docMk/>
          <pc:sldMk cId="2071808672" sldId="277"/>
        </pc:sldMkLst>
        <pc:picChg chg="add mod">
          <ac:chgData name="淳也" userId="ab1cd3a3-b9d9-4be4-9cd8-d64cce588c8d" providerId="ADAL" clId="{7A486923-5F80-48E3-8DBD-FDA04A2B6B96}" dt="2020-06-02T00:48:26.104" v="3" actId="1076"/>
          <ac:picMkLst>
            <pc:docMk/>
            <pc:sldMk cId="2071808672" sldId="277"/>
            <ac:picMk id="4" creationId="{A349BB06-B41F-490A-85DD-47AB5904E1AC}"/>
          </ac:picMkLst>
        </pc:picChg>
        <pc:picChg chg="mod">
          <ac:chgData name="淳也" userId="ab1cd3a3-b9d9-4be4-9cd8-d64cce588c8d" providerId="ADAL" clId="{7A486923-5F80-48E3-8DBD-FDA04A2B6B96}" dt="2020-06-02T00:48:00.608" v="0" actId="1076"/>
          <ac:picMkLst>
            <pc:docMk/>
            <pc:sldMk cId="2071808672" sldId="277"/>
            <ac:picMk id="13" creationId="{D2A6E8AC-9A93-45D5-B9F2-808B68085A6D}"/>
          </ac:picMkLst>
        </pc:picChg>
      </pc:sldChg>
      <pc:sldChg chg="modSp mod">
        <pc:chgData name="淳也" userId="ab1cd3a3-b9d9-4be4-9cd8-d64cce588c8d" providerId="ADAL" clId="{7A486923-5F80-48E3-8DBD-FDA04A2B6B96}" dt="2020-06-02T01:54:50.789" v="133" actId="1076"/>
        <pc:sldMkLst>
          <pc:docMk/>
          <pc:sldMk cId="2334127537" sldId="278"/>
        </pc:sldMkLst>
        <pc:picChg chg="mod">
          <ac:chgData name="淳也" userId="ab1cd3a3-b9d9-4be4-9cd8-d64cce588c8d" providerId="ADAL" clId="{7A486923-5F80-48E3-8DBD-FDA04A2B6B96}" dt="2020-06-02T01:54:50.789" v="133" actId="1076"/>
          <ac:picMkLst>
            <pc:docMk/>
            <pc:sldMk cId="2334127537" sldId="278"/>
            <ac:picMk id="9" creationId="{8FF55745-93C7-490B-A14B-F89D2DD58E79}"/>
          </ac:picMkLst>
        </pc:picChg>
        <pc:picChg chg="mod">
          <ac:chgData name="淳也" userId="ab1cd3a3-b9d9-4be4-9cd8-d64cce588c8d" providerId="ADAL" clId="{7A486923-5F80-48E3-8DBD-FDA04A2B6B96}" dt="2020-06-02T01:54:43.356" v="132" actId="1076"/>
          <ac:picMkLst>
            <pc:docMk/>
            <pc:sldMk cId="2334127537" sldId="278"/>
            <ac:picMk id="11" creationId="{306F1BDB-B2FC-4A2A-A57C-368FE124A73F}"/>
          </ac:picMkLst>
        </pc:picChg>
        <pc:picChg chg="mod">
          <ac:chgData name="淳也" userId="ab1cd3a3-b9d9-4be4-9cd8-d64cce588c8d" providerId="ADAL" clId="{7A486923-5F80-48E3-8DBD-FDA04A2B6B96}" dt="2020-06-02T01:54:50.789" v="133" actId="1076"/>
          <ac:picMkLst>
            <pc:docMk/>
            <pc:sldMk cId="2334127537" sldId="278"/>
            <ac:picMk id="13" creationId="{474123E7-6AB5-45F0-849D-47EEFEA242B7}"/>
          </ac:picMkLst>
        </pc:picChg>
        <pc:picChg chg="mod">
          <ac:chgData name="淳也" userId="ab1cd3a3-b9d9-4be4-9cd8-d64cce588c8d" providerId="ADAL" clId="{7A486923-5F80-48E3-8DBD-FDA04A2B6B96}" dt="2020-06-02T01:54:43.356" v="132" actId="1076"/>
          <ac:picMkLst>
            <pc:docMk/>
            <pc:sldMk cId="2334127537" sldId="278"/>
            <ac:picMk id="15" creationId="{7EA70700-09AC-476E-8570-5E220056485E}"/>
          </ac:picMkLst>
        </pc:picChg>
      </pc:sldChg>
      <pc:sldChg chg="modSp mod">
        <pc:chgData name="淳也" userId="ab1cd3a3-b9d9-4be4-9cd8-d64cce588c8d" providerId="ADAL" clId="{7A486923-5F80-48E3-8DBD-FDA04A2B6B96}" dt="2020-06-02T01:42:58.022" v="62" actId="403"/>
        <pc:sldMkLst>
          <pc:docMk/>
          <pc:sldMk cId="2474432421" sldId="279"/>
        </pc:sldMkLst>
        <pc:graphicFrameChg chg="modGraphic">
          <ac:chgData name="淳也" userId="ab1cd3a3-b9d9-4be4-9cd8-d64cce588c8d" providerId="ADAL" clId="{7A486923-5F80-48E3-8DBD-FDA04A2B6B96}" dt="2020-06-02T01:42:58.022" v="62" actId="403"/>
          <ac:graphicFrameMkLst>
            <pc:docMk/>
            <pc:sldMk cId="2474432421" sldId="279"/>
            <ac:graphicFrameMk id="3" creationId="{19B15E08-3042-4D44-B840-838F627736F5}"/>
          </ac:graphicFrameMkLst>
        </pc:graphicFrameChg>
      </pc:sldChg>
      <pc:sldChg chg="addSp delSp modSp add mod">
        <pc:chgData name="淳也" userId="ab1cd3a3-b9d9-4be4-9cd8-d64cce588c8d" providerId="ADAL" clId="{7A486923-5F80-48E3-8DBD-FDA04A2B6B96}" dt="2020-06-02T03:02:52.496" v="194" actId="572"/>
        <pc:sldMkLst>
          <pc:docMk/>
          <pc:sldMk cId="1689022557" sldId="280"/>
        </pc:sldMkLst>
        <pc:graphicFrameChg chg="add del mod">
          <ac:chgData name="淳也" userId="ab1cd3a3-b9d9-4be4-9cd8-d64cce588c8d" providerId="ADAL" clId="{7A486923-5F80-48E3-8DBD-FDA04A2B6B96}" dt="2020-06-02T03:01:44.641" v="175"/>
          <ac:graphicFrameMkLst>
            <pc:docMk/>
            <pc:sldMk cId="1689022557" sldId="280"/>
            <ac:graphicFrameMk id="3" creationId="{1587531E-4997-4DCD-9065-D46AB7E6A8B2}"/>
          </ac:graphicFrameMkLst>
        </pc:graphicFrameChg>
        <pc:graphicFrameChg chg="add mod modGraphic">
          <ac:chgData name="淳也" userId="ab1cd3a3-b9d9-4be4-9cd8-d64cce588c8d" providerId="ADAL" clId="{7A486923-5F80-48E3-8DBD-FDA04A2B6B96}" dt="2020-06-02T03:02:52.496" v="194" actId="572"/>
          <ac:graphicFrameMkLst>
            <pc:docMk/>
            <pc:sldMk cId="1689022557" sldId="280"/>
            <ac:graphicFrameMk id="4" creationId="{02CCCDB1-2665-432E-985F-03645175DC57}"/>
          </ac:graphicFrameMkLst>
        </pc:graphicFrameChg>
        <pc:graphicFrameChg chg="del mod modGraphic">
          <ac:chgData name="淳也" userId="ab1cd3a3-b9d9-4be4-9cd8-d64cce588c8d" providerId="ADAL" clId="{7A486923-5F80-48E3-8DBD-FDA04A2B6B96}" dt="2020-06-02T03:01:41.850" v="173" actId="478"/>
          <ac:graphicFrameMkLst>
            <pc:docMk/>
            <pc:sldMk cId="1689022557" sldId="280"/>
            <ac:graphicFrameMk id="13" creationId="{0FC0B300-66A4-43B8-BE35-06B52B7BE951}"/>
          </ac:graphicFrameMkLst>
        </pc:graphicFrameChg>
      </pc:sldChg>
    </pc:docChg>
  </pc:docChgLst>
  <pc:docChgLst>
    <pc:chgData name="正元　淳也" userId="ab1cd3a3-b9d9-4be4-9cd8-d64cce588c8d" providerId="ADAL" clId="{7FB8ECF4-1D19-4A36-8650-CA490330E917}"/>
    <pc:docChg chg="undo custSel addSld delSld modSld sldOrd">
      <pc:chgData name="正元　淳也" userId="ab1cd3a3-b9d9-4be4-9cd8-d64cce588c8d" providerId="ADAL" clId="{7FB8ECF4-1D19-4A36-8650-CA490330E917}" dt="2021-07-27T05:42:23.453" v="2621" actId="20577"/>
      <pc:docMkLst>
        <pc:docMk/>
      </pc:docMkLst>
      <pc:sldChg chg="modSp mod">
        <pc:chgData name="正元　淳也" userId="ab1cd3a3-b9d9-4be4-9cd8-d64cce588c8d" providerId="ADAL" clId="{7FB8ECF4-1D19-4A36-8650-CA490330E917}" dt="2021-07-27T05:03:44.060" v="2181" actId="20577"/>
        <pc:sldMkLst>
          <pc:docMk/>
          <pc:sldMk cId="106904919" sldId="261"/>
        </pc:sldMkLst>
        <pc:spChg chg="mod">
          <ac:chgData name="正元　淳也" userId="ab1cd3a3-b9d9-4be4-9cd8-d64cce588c8d" providerId="ADAL" clId="{7FB8ECF4-1D19-4A36-8650-CA490330E917}" dt="2021-07-27T05:03:44.060" v="2181" actId="20577"/>
          <ac:spMkLst>
            <pc:docMk/>
            <pc:sldMk cId="106904919" sldId="261"/>
            <ac:spMk id="2" creationId="{00000000-0000-0000-0000-000000000000}"/>
          </ac:spMkLst>
        </pc:spChg>
      </pc:sldChg>
      <pc:sldChg chg="addSp modSp mod">
        <pc:chgData name="正元　淳也" userId="ab1cd3a3-b9d9-4be4-9cd8-d64cce588c8d" providerId="ADAL" clId="{7FB8ECF4-1D19-4A36-8650-CA490330E917}" dt="2021-07-27T00:48:14.239" v="47" actId="1076"/>
        <pc:sldMkLst>
          <pc:docMk/>
          <pc:sldMk cId="3229171051" sldId="266"/>
        </pc:sldMkLst>
        <pc:spChg chg="add 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15" creationId="{4AF38B8B-402A-4DC9-81AD-79C59DC16B53}"/>
          </ac:spMkLst>
        </pc:spChg>
        <pc:spChg chg="add 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16" creationId="{E7322876-E9D7-46F7-A850-39FB64A08CE7}"/>
          </ac:spMkLst>
        </pc:spChg>
        <pc:spChg chg="mod">
          <ac:chgData name="正元　淳也" userId="ab1cd3a3-b9d9-4be4-9cd8-d64cce588c8d" providerId="ADAL" clId="{7FB8ECF4-1D19-4A36-8650-CA490330E917}" dt="2021-07-27T00:48:14.239" v="47" actId="1076"/>
          <ac:spMkLst>
            <pc:docMk/>
            <pc:sldMk cId="3229171051" sldId="266"/>
            <ac:spMk id="36" creationId="{57049B46-721E-4C1F-9443-8856EA5FB4C9}"/>
          </ac:spMkLst>
        </pc:spChg>
        <pc:spChg chg="mod">
          <ac:chgData name="正元　淳也" userId="ab1cd3a3-b9d9-4be4-9cd8-d64cce588c8d" providerId="ADAL" clId="{7FB8ECF4-1D19-4A36-8650-CA490330E917}" dt="2021-07-27T00:48:14.239" v="47" actId="1076"/>
          <ac:spMkLst>
            <pc:docMk/>
            <pc:sldMk cId="3229171051" sldId="266"/>
            <ac:spMk id="37" creationId="{3721FF0D-57C1-44E1-9ED6-7FB68193085D}"/>
          </ac:spMkLst>
        </pc:spChg>
        <pc:spChg chg="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42" creationId="{EBF80FD3-7E4A-4CA3-A647-9BB6FE4CBED8}"/>
          </ac:spMkLst>
        </pc:spChg>
        <pc:spChg chg="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43" creationId="{48DFE8D8-3B2D-443D-9E21-187F9C26016E}"/>
          </ac:spMkLst>
        </pc:spChg>
      </pc:sldChg>
      <pc:sldChg chg="modSp mod">
        <pc:chgData name="正元　淳也" userId="ab1cd3a3-b9d9-4be4-9cd8-d64cce588c8d" providerId="ADAL" clId="{7FB8ECF4-1D19-4A36-8650-CA490330E917}" dt="2021-07-27T05:04:26.492" v="2255" actId="20577"/>
        <pc:sldMkLst>
          <pc:docMk/>
          <pc:sldMk cId="1493468359" sldId="271"/>
        </pc:sldMkLst>
        <pc:spChg chg="mod">
          <ac:chgData name="正元　淳也" userId="ab1cd3a3-b9d9-4be4-9cd8-d64cce588c8d" providerId="ADAL" clId="{7FB8ECF4-1D19-4A36-8650-CA490330E917}" dt="2021-07-27T05:04:10.713" v="2216" actId="20577"/>
          <ac:spMkLst>
            <pc:docMk/>
            <pc:sldMk cId="1493468359" sldId="271"/>
            <ac:spMk id="4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5:04:26.492" v="2255" actId="20577"/>
          <ac:spMkLst>
            <pc:docMk/>
            <pc:sldMk cId="1493468359" sldId="271"/>
            <ac:spMk id="11" creationId="{ED0C1CBF-FEA9-4099-B6E1-DA3A083EECD8}"/>
          </ac:spMkLst>
        </pc:spChg>
      </pc:sldChg>
      <pc:sldChg chg="addSp modSp mod">
        <pc:chgData name="正元　淳也" userId="ab1cd3a3-b9d9-4be4-9cd8-d64cce588c8d" providerId="ADAL" clId="{7FB8ECF4-1D19-4A36-8650-CA490330E917}" dt="2021-07-27T04:27:47.774" v="2017" actId="1076"/>
        <pc:sldMkLst>
          <pc:docMk/>
          <pc:sldMk cId="56685521" sldId="274"/>
        </pc:sldMkLst>
        <pc:spChg chg="mod">
          <ac:chgData name="正元　淳也" userId="ab1cd3a3-b9d9-4be4-9cd8-d64cce588c8d" providerId="ADAL" clId="{7FB8ECF4-1D19-4A36-8650-CA490330E917}" dt="2021-07-27T01:47:43.594" v="815" actId="20577"/>
          <ac:spMkLst>
            <pc:docMk/>
            <pc:sldMk cId="56685521" sldId="274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7FB8ECF4-1D19-4A36-8650-CA490330E917}" dt="2021-07-27T04:27:47.774" v="2017" actId="1076"/>
          <ac:picMkLst>
            <pc:docMk/>
            <pc:sldMk cId="56685521" sldId="274"/>
            <ac:picMk id="5" creationId="{553F49CF-CF26-480B-8619-37BF691D0C29}"/>
          </ac:picMkLst>
        </pc:picChg>
      </pc:sldChg>
      <pc:sldChg chg="addSp delSp modSp mod modShow">
        <pc:chgData name="正元　淳也" userId="ab1cd3a3-b9d9-4be4-9cd8-d64cce588c8d" providerId="ADAL" clId="{7FB8ECF4-1D19-4A36-8650-CA490330E917}" dt="2021-07-27T04:40:42.822" v="2154" actId="729"/>
        <pc:sldMkLst>
          <pc:docMk/>
          <pc:sldMk cId="1689022557" sldId="280"/>
        </pc:sldMkLst>
        <pc:spChg chg="mod">
          <ac:chgData name="正元　淳也" userId="ab1cd3a3-b9d9-4be4-9cd8-d64cce588c8d" providerId="ADAL" clId="{7FB8ECF4-1D19-4A36-8650-CA490330E917}" dt="2021-07-27T03:35:12.691" v="1741" actId="6549"/>
          <ac:spMkLst>
            <pc:docMk/>
            <pc:sldMk cId="1689022557" sldId="280"/>
            <ac:spMk id="2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5" creationId="{3F3DA044-706A-4376-8913-2406F09759B2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6" creationId="{99FDAACA-298E-4271-93EB-250655582655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7" creationId="{54F7BF6D-2CF8-4EA1-AE17-A6B554DB8F7A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8" creationId="{B934EB1E-E8A7-490F-B33C-A2EFF5A0F1DD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9" creationId="{D15C749C-C94D-4480-B947-12B2E4C9AD4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0" creationId="{15400A74-D5D1-4D6A-8A5F-3DC70CB7D67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1" creationId="{371C4306-D59D-4D51-B0B2-7681994AE17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2" creationId="{24397E97-B245-4F2E-88D6-33011FC79EFD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3" creationId="{3E43A071-5EFF-4D2A-B541-8A62D2B32BB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4" creationId="{390B0C37-456C-4DD0-ABD2-651D80E7A276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5" creationId="{EEE6DEB7-E37E-4C94-B272-F9CD1F96417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6" creationId="{C7A23655-EB00-44BC-9DFA-FD50C4C5EDE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7" creationId="{06193AA5-68EC-44C4-8342-A3E2442ED01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8" creationId="{C4C97547-866B-47AA-91AE-3406865C42E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0" creationId="{2801EF4D-31C3-46CA-AD3C-53FFC7BD8F6F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1" creationId="{1B85A530-1BAC-4A14-A680-DA262644FE3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3" creationId="{5A7D40A9-2FCD-4F78-A638-EDBC989C53F7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4" creationId="{A702D12B-F119-461E-986F-5A6BC881C64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5" creationId="{A14261C7-4BC3-4022-B5E9-9912D1461EF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6" creationId="{4AC78BC6-25AD-4F05-A310-F3BF6B57F195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7" creationId="{688AB363-A7B3-4E25-BAB5-88EE5AF13B9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9" creationId="{6532A33C-8351-48CC-8A93-CB61701ABB3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1" creationId="{CB9B96EE-D68E-4523-8FA5-FD35281D7A7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3" creationId="{E4EF1B71-1705-4556-B0FB-DCB8BA59A56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4" creationId="{91E031E4-F77C-4048-9CE2-5E8A4BF773B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6" creationId="{9BF5B731-4C7B-41E6-A63D-97A6B547081E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8" creationId="{DF47855F-E44F-47D4-ACCE-25699809FC1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0" creationId="{B36FD29A-FA63-454C-BB82-E4188784B87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1" creationId="{28858305-64FC-4479-96E4-3C233B7EC54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3" creationId="{D10C7AF7-84BE-4A74-8FC2-A8F913690A2F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4" creationId="{337FDEF2-38A8-415E-A0B2-27C1CC07631B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5" creationId="{B713CCB3-F61C-43F8-9A8C-604F1944998B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6" creationId="{9FC8599F-FFFE-4EA3-BB29-02979ECF625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7" creationId="{E80C0520-7B99-4D6C-B938-BB61FA171DAF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8" creationId="{675AD22A-4246-4BC2-AFE3-1337327EAE5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9" creationId="{2CE2E967-667A-4145-9065-95E2C84B143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0" creationId="{106FCCC5-48C7-4009-A087-237B8586FE7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1" creationId="{289434B7-DADC-4302-B0A8-EFA8A8BF96A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2" creationId="{48D1A6C7-0FBE-49F0-B7F3-DF2BDF9E5BB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3" creationId="{E469D810-7B9A-480B-86C9-50F285F265D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4" creationId="{79419456-A82D-447A-8982-59B56CAA1EBE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5" creationId="{17428B9D-4DE5-42E6-9A2C-0B13406BE557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6" creationId="{251EA55B-3750-47EB-B96E-718E3E3AF9A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7" creationId="{9BA398B1-84D7-49B9-B791-EDF4EA145DEB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8" creationId="{649B74F2-95D9-4739-828D-72A577D3720E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9" creationId="{18596E36-A698-4D64-A774-9CF4266702E4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20" creationId="{59104760-9C75-4D16-9804-3C68DE73D68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21" creationId="{00918AF3-2CF2-4E67-A86C-8D76A597CC46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22" creationId="{AA99CDFB-282C-4107-BEFE-DDC7101913E9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4" creationId="{87C12B04-9A8A-4936-A962-979872EC344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5" creationId="{29B80305-CF83-4369-A883-AC4A8718ECCA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6" creationId="{3CB8E922-0EBB-4520-9430-A042D2099FC0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7" creationId="{8B13D157-BE94-406A-B68D-5DA211BA0AAC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8" creationId="{A69BBDE8-9AFE-466D-AD02-6A2FC4C439F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9" creationId="{09A16838-909D-49DC-9410-95CB984D7726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0" creationId="{8CC41587-9819-4636-A8C6-FDE58E464FB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1" creationId="{8E3421C4-2469-476A-AAF9-06721DCA3FD1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2" creationId="{F2DCDE1E-97FB-4742-A6F0-ACAB985AAA1F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3" creationId="{710C64D6-AE46-4839-956C-E17E3C884F6B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4" creationId="{4CA14E63-E539-4D52-AD5A-9C1E7EDA886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5" creationId="{C90D0D37-36F8-4CB9-8839-6859B0759EE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6" creationId="{EE20D626-0051-4648-9805-DF83168E093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7" creationId="{5C36004C-5BC4-438A-8AEC-7E0A0EA454F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9" creationId="{DD0B12C7-CCB5-46CA-BDF8-E8D49CE833C2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0" creationId="{23B41BEC-2B7B-4803-87AA-12C12C54FB01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2" creationId="{CE36D8D4-D596-47B3-9BCE-1FB90855C2C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3" creationId="{A39EB5AE-AB3E-44E4-B812-633C7B1115A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4" creationId="{D0625D18-F3FE-4A91-9D25-A75665CB0C15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5" creationId="{F563EEEA-BA2C-4639-AA06-669A75CAF82B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6" creationId="{B1321951-1919-4B9D-B051-5AB0AE1AE1D0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8" creationId="{312DC5F1-6992-4B58-B991-E1C6978CA31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0" creationId="{BAA2A863-AB24-4E94-B9C6-26C234110651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2" creationId="{9B98F008-AD54-40C7-8F03-E1EFC4B292F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3" creationId="{F2175BAE-4B4A-41DB-95A4-8EB4B869EDEB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5" creationId="{0C7EFD10-6697-487A-B446-D98A54DA409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7" creationId="{4EAFE2BE-6E01-4227-B950-A959A3C3BD82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9" creationId="{E94C4FED-B7E3-436B-9029-63A42867EFE3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0" creationId="{0DFE3A86-05B0-4F8F-8ECF-D340D8FF0715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2" creationId="{F844911C-AD37-43C5-8D03-EC2AAF8265EF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3" creationId="{E27A89E3-C2F9-48C9-B24C-C03E21173929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4" creationId="{71C65E59-58E0-43AE-A1C0-9739CDC24D00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5" creationId="{489C75DD-38F7-4419-A62A-D63CAD6FC0D3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6" creationId="{EE535D3A-3F4F-42A2-9587-172304DB250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7" creationId="{3CCD99A5-3D12-4158-98DE-719210F2560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8" creationId="{D8153DE5-AA4F-438E-9A1C-D811A9A4A37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9" creationId="{8B8A69AC-1211-41AD-9015-E0E8A5B607A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0" creationId="{3F341201-B7BE-4132-A34A-4AAC18AED3C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1" creationId="{4292A7AA-A31A-46CA-BA13-283BABDC4DA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2" creationId="{2A1E5DB7-4689-4CF0-BCCF-7FD66C3B3B3A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3" creationId="{D04DAD23-BC1F-457A-99B8-30CEF70B8CD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4" creationId="{B7FA9959-074E-44C5-BFCF-C4F31DE660F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5" creationId="{8CB46DA5-B686-4A9D-977C-45533E6A94F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6" creationId="{A707116A-F74D-46FE-9594-E4892B83DF0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7" creationId="{20DA9DB0-21E2-4EF6-B38F-49FBD19A801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8" creationId="{D8510003-7796-4A97-B3A2-01BD33736484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9" creationId="{E9FF3989-3115-45F7-B504-83C3E962B9AC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80" creationId="{7F9B166B-BBC3-4AFD-87BE-A7B0D5E681F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81" creationId="{383C424B-01B1-4848-B226-1936513E6D46}"/>
          </ac:spMkLst>
        </pc:spChg>
        <pc:spChg chg="add del mod">
          <ac:chgData name="正元　淳也" userId="ab1cd3a3-b9d9-4be4-9cd8-d64cce588c8d" providerId="ADAL" clId="{7FB8ECF4-1D19-4A36-8650-CA490330E917}" dt="2021-07-27T03:36:56.885" v="1751" actId="478"/>
          <ac:spMkLst>
            <pc:docMk/>
            <pc:sldMk cId="1689022557" sldId="280"/>
            <ac:spMk id="182" creationId="{DCBD4AE6-9EA1-4ACB-8C0F-218C59066856}"/>
          </ac:spMkLst>
        </pc:spChg>
        <pc:spChg chg="add del mod">
          <ac:chgData name="正元　淳也" userId="ab1cd3a3-b9d9-4be4-9cd8-d64cce588c8d" providerId="ADAL" clId="{7FB8ECF4-1D19-4A36-8650-CA490330E917}" dt="2021-07-27T03:36:55.822" v="1750" actId="478"/>
          <ac:spMkLst>
            <pc:docMk/>
            <pc:sldMk cId="1689022557" sldId="280"/>
            <ac:spMk id="183" creationId="{4D003046-4E13-4E86-885C-8B162E77D985}"/>
          </ac:spMkLst>
        </pc:spChg>
        <pc:spChg chg="add mod">
          <ac:chgData name="正元　淳也" userId="ab1cd3a3-b9d9-4be4-9cd8-d64cce588c8d" providerId="ADAL" clId="{7FB8ECF4-1D19-4A36-8650-CA490330E917}" dt="2021-07-27T03:38:38.313" v="1965" actId="20577"/>
          <ac:spMkLst>
            <pc:docMk/>
            <pc:sldMk cId="1689022557" sldId="280"/>
            <ac:spMk id="184" creationId="{C15FFBB0-E3BD-45A6-94A8-E046A169BB90}"/>
          </ac:spMkLst>
        </pc:spChg>
        <pc:spChg chg="del">
          <ac:chgData name="正元　淳也" userId="ab1cd3a3-b9d9-4be4-9cd8-d64cce588c8d" providerId="ADAL" clId="{7FB8ECF4-1D19-4A36-8650-CA490330E917}" dt="2021-07-27T03:05:27.357" v="1727" actId="478"/>
          <ac:spMkLst>
            <pc:docMk/>
            <pc:sldMk cId="1689022557" sldId="280"/>
            <ac:spMk id="872" creationId="{DBA0FA79-22D7-490D-9790-BE87D6C85D09}"/>
          </ac:spMkLst>
        </pc:spChg>
        <pc:spChg chg="del">
          <ac:chgData name="正元　淳也" userId="ab1cd3a3-b9d9-4be4-9cd8-d64cce588c8d" providerId="ADAL" clId="{7FB8ECF4-1D19-4A36-8650-CA490330E917}" dt="2021-07-27T03:05:29.751" v="1728" actId="478"/>
          <ac:spMkLst>
            <pc:docMk/>
            <pc:sldMk cId="1689022557" sldId="280"/>
            <ac:spMk id="873" creationId="{FD7883B2-DBC4-4D65-8886-750B8028932B}"/>
          </ac:spMkLst>
        </pc:spChg>
        <pc:grpChg chg="add del mod">
          <ac:chgData name="正元　淳也" userId="ab1cd3a3-b9d9-4be4-9cd8-d64cce588c8d" providerId="ADAL" clId="{7FB8ECF4-1D19-4A36-8650-CA490330E917}" dt="2021-07-27T03:35:55.075" v="1743" actId="478"/>
          <ac:grpSpMkLst>
            <pc:docMk/>
            <pc:sldMk cId="1689022557" sldId="280"/>
            <ac:grpSpMk id="64" creationId="{6E1AF76C-DB64-4863-800F-9C953A2F60AA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79" creationId="{FEC77055-CC20-4A19-A7D0-444A5AFC0BD6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82" creationId="{D7E384DF-10D2-4548-B273-BAB3A1986204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88" creationId="{CD47BBBE-75A1-4F3A-B0E7-03BAB4564E8F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0" creationId="{EC2955AB-9BE7-4F23-8A72-6D28410053FA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2" creationId="{956224C3-8800-49A1-AE93-0EE07A15D3EB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5" creationId="{7B7D7889-BDE5-4E93-B513-0E602D86A309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7" creationId="{09FECE36-06F3-4BE9-9B4C-539E9E778B46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9" creationId="{26C00CA0-72BE-417E-BAB5-2BF5447AB139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102" creationId="{AFA1BE1B-D10B-4867-8F57-7FEDF66965F4}"/>
          </ac:grpSpMkLst>
        </pc:grpChg>
        <pc:grpChg chg="add del mod">
          <ac:chgData name="正元　淳也" userId="ab1cd3a3-b9d9-4be4-9cd8-d64cce588c8d" providerId="ADAL" clId="{7FB8ECF4-1D19-4A36-8650-CA490330E917}" dt="2021-07-27T03:36:47.827" v="1748" actId="478"/>
          <ac:grpSpMkLst>
            <pc:docMk/>
            <pc:sldMk cId="1689022557" sldId="280"/>
            <ac:grpSpMk id="123" creationId="{1A794D5A-0FA8-4CC3-BCD6-A59D95D5DC94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38" creationId="{09163525-3608-40D1-8A05-AEC956EB7937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41" creationId="{11323A0F-89DD-4FD3-AD00-429724EC4C7B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47" creationId="{C74A335E-8437-4BD2-9AA2-34046BD72221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49" creationId="{D75AE44B-F005-4DA3-A349-F7F17DE207E9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1" creationId="{F2079358-E239-4A23-BAF7-6FFEFC0D30CB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4" creationId="{078890D1-A567-46E4-88BA-381FFAEEAB40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6" creationId="{C3B75C73-E34E-4E41-B7E8-078B8363D765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8" creationId="{E51B9570-DD52-490D-94BC-9F9B2A4B7A01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61" creationId="{015F5854-8F65-45E1-8152-64CD44C18875}"/>
          </ac:grpSpMkLst>
        </pc:grpChg>
        <pc:grpChg chg="del">
          <ac:chgData name="正元　淳也" userId="ab1cd3a3-b9d9-4be4-9cd8-d64cce588c8d" providerId="ADAL" clId="{7FB8ECF4-1D19-4A36-8650-CA490330E917}" dt="2021-07-27T02:08:16.674" v="1517" actId="21"/>
          <ac:grpSpMkLst>
            <pc:docMk/>
            <pc:sldMk cId="1689022557" sldId="280"/>
            <ac:grpSpMk id="795" creationId="{CDFAC037-9DDB-4D24-9095-3BC122A87345}"/>
          </ac:grpSpMkLst>
        </pc:grpChg>
      </pc:sldChg>
      <pc:sldChg chg="addSp delSp modSp mod">
        <pc:chgData name="正元　淳也" userId="ab1cd3a3-b9d9-4be4-9cd8-d64cce588c8d" providerId="ADAL" clId="{7FB8ECF4-1D19-4A36-8650-CA490330E917}" dt="2021-07-27T03:40:14.788" v="1983" actId="1076"/>
        <pc:sldMkLst>
          <pc:docMk/>
          <pc:sldMk cId="315979115" sldId="282"/>
        </pc:sldMkLst>
        <pc:spChg chg="mod">
          <ac:chgData name="正元　淳也" userId="ab1cd3a3-b9d9-4be4-9cd8-d64cce588c8d" providerId="ADAL" clId="{7FB8ECF4-1D19-4A36-8650-CA490330E917}" dt="2021-07-27T02:09:07.416" v="1533" actId="20577"/>
          <ac:spMkLst>
            <pc:docMk/>
            <pc:sldMk cId="315979115" sldId="282"/>
            <ac:spMk id="2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1:54:51.729" v="1330" actId="20577"/>
          <ac:spMkLst>
            <pc:docMk/>
            <pc:sldMk cId="315979115" sldId="282"/>
            <ac:spMk id="8" creationId="{B163BF07-37AC-4825-BF50-19040BE18BEC}"/>
          </ac:spMkLst>
        </pc:spChg>
        <pc:picChg chg="mod">
          <ac:chgData name="正元　淳也" userId="ab1cd3a3-b9d9-4be4-9cd8-d64cce588c8d" providerId="ADAL" clId="{7FB8ECF4-1D19-4A36-8650-CA490330E917}" dt="2021-07-27T03:40:01.608" v="1980" actId="1076"/>
          <ac:picMkLst>
            <pc:docMk/>
            <pc:sldMk cId="315979115" sldId="282"/>
            <ac:picMk id="5" creationId="{79F06482-4801-4D04-8063-998178B5EE35}"/>
          </ac:picMkLst>
        </pc:picChg>
        <pc:picChg chg="add mod">
          <ac:chgData name="正元　淳也" userId="ab1cd3a3-b9d9-4be4-9cd8-d64cce588c8d" providerId="ADAL" clId="{7FB8ECF4-1D19-4A36-8650-CA490330E917}" dt="2021-07-27T03:40:14.788" v="1983" actId="1076"/>
          <ac:picMkLst>
            <pc:docMk/>
            <pc:sldMk cId="315979115" sldId="282"/>
            <ac:picMk id="6" creationId="{28895BF1-41A4-4D77-8981-69F0BA4FBD27}"/>
          </ac:picMkLst>
        </pc:picChg>
        <pc:picChg chg="del">
          <ac:chgData name="正元　淳也" userId="ab1cd3a3-b9d9-4be4-9cd8-d64cce588c8d" providerId="ADAL" clId="{7FB8ECF4-1D19-4A36-8650-CA490330E917}" dt="2021-07-27T01:50:21.663" v="906" actId="478"/>
          <ac:picMkLst>
            <pc:docMk/>
            <pc:sldMk cId="315979115" sldId="282"/>
            <ac:picMk id="7" creationId="{9AA2F04C-A495-48D6-858D-AA1A7256B730}"/>
          </ac:picMkLst>
        </pc:picChg>
      </pc:sldChg>
      <pc:sldChg chg="addSp modSp mod">
        <pc:chgData name="正元　淳也" userId="ab1cd3a3-b9d9-4be4-9cd8-d64cce588c8d" providerId="ADAL" clId="{7FB8ECF4-1D19-4A36-8650-CA490330E917}" dt="2021-07-27T04:40:10.878" v="2153" actId="1076"/>
        <pc:sldMkLst>
          <pc:docMk/>
          <pc:sldMk cId="979995164" sldId="283"/>
        </pc:sldMkLst>
        <pc:spChg chg="mod">
          <ac:chgData name="正元　淳也" userId="ab1cd3a3-b9d9-4be4-9cd8-d64cce588c8d" providerId="ADAL" clId="{7FB8ECF4-1D19-4A36-8650-CA490330E917}" dt="2021-07-27T04:28:47.386" v="2140" actId="20577"/>
          <ac:spMkLst>
            <pc:docMk/>
            <pc:sldMk cId="979995164" sldId="283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7FB8ECF4-1D19-4A36-8650-CA490330E917}" dt="2021-07-27T04:40:10.878" v="2153" actId="1076"/>
          <ac:picMkLst>
            <pc:docMk/>
            <pc:sldMk cId="979995164" sldId="283"/>
            <ac:picMk id="5" creationId="{975BFFB9-5533-4143-8DA3-61EA67690BFC}"/>
          </ac:picMkLst>
        </pc:picChg>
      </pc:sldChg>
      <pc:sldChg chg="add">
        <pc:chgData name="正元　淳也" userId="ab1cd3a3-b9d9-4be4-9cd8-d64cce588c8d" providerId="ADAL" clId="{7FB8ECF4-1D19-4A36-8650-CA490330E917}" dt="2021-07-27T04:46:04.953" v="2155"/>
        <pc:sldMkLst>
          <pc:docMk/>
          <pc:sldMk cId="737278240" sldId="287"/>
        </pc:sldMkLst>
      </pc:sldChg>
      <pc:sldChg chg="modSp mod">
        <pc:chgData name="正元　淳也" userId="ab1cd3a3-b9d9-4be4-9cd8-d64cce588c8d" providerId="ADAL" clId="{7FB8ECF4-1D19-4A36-8650-CA490330E917}" dt="2021-07-27T05:39:21.620" v="2578" actId="20577"/>
        <pc:sldMkLst>
          <pc:docMk/>
          <pc:sldMk cId="4051358851" sldId="290"/>
        </pc:sldMkLst>
        <pc:spChg chg="mod">
          <ac:chgData name="正元　淳也" userId="ab1cd3a3-b9d9-4be4-9cd8-d64cce588c8d" providerId="ADAL" clId="{7FB8ECF4-1D19-4A36-8650-CA490330E917}" dt="2021-07-27T05:39:21.620" v="2578" actId="20577"/>
          <ac:spMkLst>
            <pc:docMk/>
            <pc:sldMk cId="4051358851" sldId="290"/>
            <ac:spMk id="4" creationId="{00000000-0000-0000-0000-000000000000}"/>
          </ac:spMkLst>
        </pc:spChg>
      </pc:sldChg>
      <pc:sldChg chg="addSp delSp modSp mod">
        <pc:chgData name="正元　淳也" userId="ab1cd3a3-b9d9-4be4-9cd8-d64cce588c8d" providerId="ADAL" clId="{7FB8ECF4-1D19-4A36-8650-CA490330E917}" dt="2021-07-27T05:03:54.043" v="2195" actId="20577"/>
        <pc:sldMkLst>
          <pc:docMk/>
          <pc:sldMk cId="1204804077" sldId="295"/>
        </pc:sldMkLst>
        <pc:spChg chg="mod">
          <ac:chgData name="正元　淳也" userId="ab1cd3a3-b9d9-4be4-9cd8-d64cce588c8d" providerId="ADAL" clId="{7FB8ECF4-1D19-4A36-8650-CA490330E917}" dt="2021-07-27T05:03:54.043" v="2195" actId="20577"/>
          <ac:spMkLst>
            <pc:docMk/>
            <pc:sldMk cId="1204804077" sldId="295"/>
            <ac:spMk id="2" creationId="{00000000-0000-0000-0000-000000000000}"/>
          </ac:spMkLst>
        </pc:spChg>
        <pc:spChg chg="del mod">
          <ac:chgData name="正元　淳也" userId="ab1cd3a3-b9d9-4be4-9cd8-d64cce588c8d" providerId="ADAL" clId="{7FB8ECF4-1D19-4A36-8650-CA490330E917}" dt="2021-07-27T02:14:40.600" v="1700" actId="478"/>
          <ac:spMkLst>
            <pc:docMk/>
            <pc:sldMk cId="1204804077" sldId="295"/>
            <ac:spMk id="6" creationId="{C067E278-7741-4AE1-98DB-E988BFC0D616}"/>
          </ac:spMkLst>
        </pc:spChg>
        <pc:spChg chg="del">
          <ac:chgData name="正元　淳也" userId="ab1cd3a3-b9d9-4be4-9cd8-d64cce588c8d" providerId="ADAL" clId="{7FB8ECF4-1D19-4A36-8650-CA490330E917}" dt="2021-07-27T02:15:55.825" v="1717" actId="478"/>
          <ac:spMkLst>
            <pc:docMk/>
            <pc:sldMk cId="1204804077" sldId="295"/>
            <ac:spMk id="15" creationId="{C77A8062-1360-473E-A0CA-AB5C0B88CCB6}"/>
          </ac:spMkLst>
        </pc:spChg>
        <pc:picChg chg="add mod ord modCrop">
          <ac:chgData name="正元　淳也" userId="ab1cd3a3-b9d9-4be4-9cd8-d64cce588c8d" providerId="ADAL" clId="{7FB8ECF4-1D19-4A36-8650-CA490330E917}" dt="2021-07-27T02:15:43.698" v="1716" actId="1076"/>
          <ac:picMkLst>
            <pc:docMk/>
            <pc:sldMk cId="1204804077" sldId="295"/>
            <ac:picMk id="9" creationId="{B36EC7BB-E8E4-4DF4-9F25-FE500FCC4860}"/>
          </ac:picMkLst>
        </pc:picChg>
      </pc:sldChg>
      <pc:sldChg chg="addSp delSp modSp mod modAnim">
        <pc:chgData name="正元　淳也" userId="ab1cd3a3-b9d9-4be4-9cd8-d64cce588c8d" providerId="ADAL" clId="{7FB8ECF4-1D19-4A36-8650-CA490330E917}" dt="2021-07-27T01:02:13.214" v="241" actId="1076"/>
        <pc:sldMkLst>
          <pc:docMk/>
          <pc:sldMk cId="541894691" sldId="296"/>
        </pc:sldMkLst>
        <pc:spChg chg="del mod">
          <ac:chgData name="正元　淳也" userId="ab1cd3a3-b9d9-4be4-9cd8-d64cce588c8d" providerId="ADAL" clId="{7FB8ECF4-1D19-4A36-8650-CA490330E917}" dt="2021-07-27T01:00:28.811" v="232" actId="478"/>
          <ac:spMkLst>
            <pc:docMk/>
            <pc:sldMk cId="541894691" sldId="296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7FB8ECF4-1D19-4A36-8650-CA490330E917}" dt="2021-07-27T01:00:36.330" v="233"/>
          <ac:spMkLst>
            <pc:docMk/>
            <pc:sldMk cId="541894691" sldId="296"/>
            <ac:spMk id="5" creationId="{322A82B8-2395-4692-B55E-7F56C510A2A4}"/>
          </ac:spMkLst>
        </pc:spChg>
        <pc:picChg chg="add mod modCrop">
          <ac:chgData name="正元　淳也" userId="ab1cd3a3-b9d9-4be4-9cd8-d64cce588c8d" providerId="ADAL" clId="{7FB8ECF4-1D19-4A36-8650-CA490330E917}" dt="2021-07-27T01:02:13.214" v="241" actId="1076"/>
          <ac:picMkLst>
            <pc:docMk/>
            <pc:sldMk cId="541894691" sldId="296"/>
            <ac:picMk id="6" creationId="{D64249EF-0AAF-497C-A347-AE6B7288B903}"/>
          </ac:picMkLst>
        </pc:picChg>
      </pc:sldChg>
      <pc:sldChg chg="addSp modSp mod">
        <pc:chgData name="正元　淳也" userId="ab1cd3a3-b9d9-4be4-9cd8-d64cce588c8d" providerId="ADAL" clId="{7FB8ECF4-1D19-4A36-8650-CA490330E917}" dt="2021-07-27T04:33:40.403" v="2149" actId="1076"/>
        <pc:sldMkLst>
          <pc:docMk/>
          <pc:sldMk cId="2697998924" sldId="297"/>
        </pc:sldMkLst>
        <pc:spChg chg="mod">
          <ac:chgData name="正元　淳也" userId="ab1cd3a3-b9d9-4be4-9cd8-d64cce588c8d" providerId="ADAL" clId="{7FB8ECF4-1D19-4A36-8650-CA490330E917}" dt="2021-07-27T01:03:49.655" v="394" actId="20577"/>
          <ac:spMkLst>
            <pc:docMk/>
            <pc:sldMk cId="2697998924" sldId="297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7FB8ECF4-1D19-4A36-8650-CA490330E917}" dt="2021-07-27T04:33:40.403" v="2149" actId="1076"/>
          <ac:picMkLst>
            <pc:docMk/>
            <pc:sldMk cId="2697998924" sldId="297"/>
            <ac:picMk id="5" creationId="{0BD32985-BC76-483A-8450-D5E175EA0BAD}"/>
          </ac:picMkLst>
        </pc:picChg>
      </pc:sldChg>
      <pc:sldChg chg="addSp delSp modSp mod ord">
        <pc:chgData name="正元　淳也" userId="ab1cd3a3-b9d9-4be4-9cd8-d64cce588c8d" providerId="ADAL" clId="{7FB8ECF4-1D19-4A36-8650-CA490330E917}" dt="2021-07-27T05:42:23.453" v="2621" actId="20577"/>
        <pc:sldMkLst>
          <pc:docMk/>
          <pc:sldMk cId="1199964285" sldId="298"/>
        </pc:sldMkLst>
        <pc:spChg chg="mod">
          <ac:chgData name="正元　淳也" userId="ab1cd3a3-b9d9-4be4-9cd8-d64cce588c8d" providerId="ADAL" clId="{7FB8ECF4-1D19-4A36-8650-CA490330E917}" dt="2021-07-27T05:42:23.453" v="2621" actId="20577"/>
          <ac:spMkLst>
            <pc:docMk/>
            <pc:sldMk cId="1199964285" sldId="298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7FB8ECF4-1D19-4A36-8650-CA490330E917}" dt="2021-07-27T03:39:48.702" v="1978" actId="478"/>
          <ac:spMkLst>
            <pc:docMk/>
            <pc:sldMk cId="1199964285" sldId="298"/>
            <ac:spMk id="8" creationId="{62C46CBB-6AD9-41AB-9F77-0C30036D6280}"/>
          </ac:spMkLst>
        </pc:spChg>
        <pc:picChg chg="add mod">
          <ac:chgData name="正元　淳也" userId="ab1cd3a3-b9d9-4be4-9cd8-d64cce588c8d" providerId="ADAL" clId="{7FB8ECF4-1D19-4A36-8650-CA490330E917}" dt="2021-07-27T03:38:57.306" v="1971" actId="1076"/>
          <ac:picMkLst>
            <pc:docMk/>
            <pc:sldMk cId="1199964285" sldId="298"/>
            <ac:picMk id="5" creationId="{81D98072-6EAF-4D07-9C57-085E9597E300}"/>
          </ac:picMkLst>
        </pc:picChg>
        <pc:picChg chg="add mod">
          <ac:chgData name="正元　淳也" userId="ab1cd3a3-b9d9-4be4-9cd8-d64cce588c8d" providerId="ADAL" clId="{7FB8ECF4-1D19-4A36-8650-CA490330E917}" dt="2021-07-27T05:42:14.807" v="2605" actId="1076"/>
          <ac:picMkLst>
            <pc:docMk/>
            <pc:sldMk cId="1199964285" sldId="298"/>
            <ac:picMk id="7" creationId="{6FE83ECC-71F3-40F9-93CE-F5B90227F1D8}"/>
          </ac:picMkLst>
        </pc:picChg>
      </pc:sldChg>
      <pc:sldChg chg="addSp delSp modSp mod ord">
        <pc:chgData name="正元　淳也" userId="ab1cd3a3-b9d9-4be4-9cd8-d64cce588c8d" providerId="ADAL" clId="{7FB8ECF4-1D19-4A36-8650-CA490330E917}" dt="2021-07-27T04:26:43.139" v="2011" actId="1076"/>
        <pc:sldMkLst>
          <pc:docMk/>
          <pc:sldMk cId="3413658277" sldId="299"/>
        </pc:sldMkLst>
        <pc:spChg chg="mod">
          <ac:chgData name="正元　淳也" userId="ab1cd3a3-b9d9-4be4-9cd8-d64cce588c8d" providerId="ADAL" clId="{7FB8ECF4-1D19-4A36-8650-CA490330E917}" dt="2021-07-27T02:10:02.936" v="1689" actId="20577"/>
          <ac:spMkLst>
            <pc:docMk/>
            <pc:sldMk cId="3413658277" sldId="299"/>
            <ac:spMk id="8" creationId="{B163BF07-37AC-4825-BF50-19040BE18BEC}"/>
          </ac:spMkLst>
        </pc:spChg>
        <pc:picChg chg="add del mod">
          <ac:chgData name="正元　淳也" userId="ab1cd3a3-b9d9-4be4-9cd8-d64cce588c8d" providerId="ADAL" clId="{7FB8ECF4-1D19-4A36-8650-CA490330E917}" dt="2021-07-27T04:26:04.415" v="2006" actId="931"/>
          <ac:picMkLst>
            <pc:docMk/>
            <pc:sldMk cId="3413658277" sldId="299"/>
            <ac:picMk id="4" creationId="{A8DF3BE1-54E9-4224-A5A3-FD11BC4A3A87}"/>
          </ac:picMkLst>
        </pc:picChg>
        <pc:picChg chg="del">
          <ac:chgData name="正元　淳也" userId="ab1cd3a3-b9d9-4be4-9cd8-d64cce588c8d" providerId="ADAL" clId="{7FB8ECF4-1D19-4A36-8650-CA490330E917}" dt="2021-07-27T01:55:15.478" v="1333" actId="478"/>
          <ac:picMkLst>
            <pc:docMk/>
            <pc:sldMk cId="3413658277" sldId="299"/>
            <ac:picMk id="5" creationId="{79F06482-4801-4D04-8063-998178B5EE35}"/>
          </ac:picMkLst>
        </pc:picChg>
        <pc:picChg chg="del">
          <ac:chgData name="正元　淳也" userId="ab1cd3a3-b9d9-4be4-9cd8-d64cce588c8d" providerId="ADAL" clId="{7FB8ECF4-1D19-4A36-8650-CA490330E917}" dt="2021-07-27T01:55:06.581" v="1332" actId="478"/>
          <ac:picMkLst>
            <pc:docMk/>
            <pc:sldMk cId="3413658277" sldId="299"/>
            <ac:picMk id="7" creationId="{9AA2F04C-A495-48D6-858D-AA1A7256B730}"/>
          </ac:picMkLst>
        </pc:picChg>
        <pc:picChg chg="add mod">
          <ac:chgData name="正元　淳也" userId="ab1cd3a3-b9d9-4be4-9cd8-d64cce588c8d" providerId="ADAL" clId="{7FB8ECF4-1D19-4A36-8650-CA490330E917}" dt="2021-07-27T04:26:11.780" v="2008" actId="1076"/>
          <ac:picMkLst>
            <pc:docMk/>
            <pc:sldMk cId="3413658277" sldId="299"/>
            <ac:picMk id="9" creationId="{AE8FB07F-84A4-4025-A428-96A00ECCEFF1}"/>
          </ac:picMkLst>
        </pc:picChg>
        <pc:picChg chg="add mod">
          <ac:chgData name="正元　淳也" userId="ab1cd3a3-b9d9-4be4-9cd8-d64cce588c8d" providerId="ADAL" clId="{7FB8ECF4-1D19-4A36-8650-CA490330E917}" dt="2021-07-27T04:26:43.139" v="2011" actId="1076"/>
          <ac:picMkLst>
            <pc:docMk/>
            <pc:sldMk cId="3413658277" sldId="299"/>
            <ac:picMk id="1026" creationId="{E3A0E04B-6252-48C9-A54A-92C78059031C}"/>
          </ac:picMkLst>
        </pc:picChg>
      </pc:sldChg>
      <pc:sldChg chg="addSp delSp modSp mod">
        <pc:chgData name="正元　淳也" userId="ab1cd3a3-b9d9-4be4-9cd8-d64cce588c8d" providerId="ADAL" clId="{7FB8ECF4-1D19-4A36-8650-CA490330E917}" dt="2021-07-27T03:36:17.360" v="1747" actId="207"/>
        <pc:sldMkLst>
          <pc:docMk/>
          <pc:sldMk cId="2738676462" sldId="300"/>
        </pc:sldMkLst>
        <pc:spChg chg="add del mod">
          <ac:chgData name="正元　淳也" userId="ab1cd3a3-b9d9-4be4-9cd8-d64cce588c8d" providerId="ADAL" clId="{7FB8ECF4-1D19-4A36-8650-CA490330E917}" dt="2021-07-27T02:08:28.637" v="1521" actId="478"/>
          <ac:spMkLst>
            <pc:docMk/>
            <pc:sldMk cId="2738676462" sldId="300"/>
            <ac:spMk id="4" creationId="{947EC77B-7BE8-4C19-AD16-97168D5B1F04}"/>
          </ac:spMkLst>
        </pc:spChg>
        <pc:spChg chg="del">
          <ac:chgData name="正元　淳也" userId="ab1cd3a3-b9d9-4be4-9cd8-d64cce588c8d" providerId="ADAL" clId="{7FB8ECF4-1D19-4A36-8650-CA490330E917}" dt="2021-07-27T02:08:21.850" v="1518" actId="478"/>
          <ac:spMkLst>
            <pc:docMk/>
            <pc:sldMk cId="2738676462" sldId="300"/>
            <ac:spMk id="8" creationId="{B163BF07-37AC-4825-BF50-19040BE18BEC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0" creationId="{3FCE0567-DCB5-4C54-8D52-3D3E3742B7E8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1" creationId="{B5B6BD03-AC64-40E0-9436-D5A41BA67A7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2" creationId="{D45C322C-2E0C-44DE-9FC2-25EAC6F3110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3" creationId="{771615CA-17E4-4C5A-8E10-442FA822594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4" creationId="{34C09F3C-7633-4560-BAC9-47E97A86575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5" creationId="{439EF093-E0BB-4CBF-8412-A7AAE0EC343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6" creationId="{A24AB905-10E1-4748-A66C-6D6E55C5AB4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7" creationId="{71E87E67-EC5C-4AD4-9DE4-3ED84E786AE8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8" creationId="{F0A4650C-A898-4946-9F57-F0422BF8FEF9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9" creationId="{E1D5E3FF-81F0-4CB3-BDC6-D8CE1C9E0477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0" creationId="{B624C95A-4057-4899-90C1-C99D4BF9BDED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1" creationId="{F14B00BB-6031-47B4-A58C-1D47CFBAB915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2" creationId="{4CC47660-079E-4ECB-AA50-FF9B40145AC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3" creationId="{7A670E10-72AA-4133-833D-A4CF92C817E4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5" creationId="{080D3222-A51B-487C-B054-3DB8ED41EFE3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6" creationId="{78AF4418-0F6D-4963-A245-7A0E9796A677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8" creationId="{D45F04E3-80C7-48DD-9A9A-49758C10053B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9" creationId="{3E1F84F2-960C-4F9B-80B8-93F7FA526363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0" creationId="{1B95A79C-34E8-46A7-BF61-DBFF2286F03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1" creationId="{7F2D30FF-3C4D-45F1-B030-54D3C333DFCB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2" creationId="{7A75BC63-4942-44E8-958A-F5DB6CA9E295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4" creationId="{A58D2461-5A55-4774-9769-ECA0BA0A30F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6" creationId="{152C20D3-F58A-4E7F-AA1A-DA0A8052F79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8" creationId="{34769511-EF4E-438A-AC7B-E15829CB08D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9" creationId="{63D4B3DD-138D-47C6-8583-F4D62CB4B223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1" creationId="{603B95D4-F133-4510-B3A6-EE2B2B144565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3" creationId="{5D83E895-C121-4419-90ED-7469FCC0243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5" creationId="{5C9A3980-435D-459E-9F95-FF839ABEDFA9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6" creationId="{E1ACDB40-C56E-4988-A0DF-6F9720051CA9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8" creationId="{65F37AC7-E182-4AA2-BD2F-2BA959C3ADC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9" creationId="{00B77C33-7FAB-4C83-8FD1-F0A8020D9A5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0" creationId="{68836722-3CD5-44B0-A680-027EEB9E7341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1" creationId="{B9578CED-BD4C-4F18-8C27-A67E93AE5E61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2" creationId="{F9C99AAB-E24D-4FD1-BD54-E45DD48B592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3" creationId="{06031EA7-650C-40C3-B070-8D2EAFDDEBE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4" creationId="{6B29F217-97F4-490F-BD80-D401529C982D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5" creationId="{139CCDA4-69F8-4D9B-B82D-46BB6BFBC202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6" creationId="{54305C62-D2B3-4363-820A-8BF02AE55F67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7" creationId="{DBCB3D47-7D39-468D-A590-63EC9DD0D94C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8" creationId="{0D5B1EE5-C792-4A4B-818E-B293EB31A884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9" creationId="{609FCDCD-9D67-48B2-88D8-968AA85099BB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0" creationId="{2B208671-149D-4E24-A99B-D019B539752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1" creationId="{AC3264FE-677E-48CD-B144-7AE0874D9492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2" creationId="{B3D7E22B-A70D-4CE7-BA07-C1D695618A1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3" creationId="{9CA92B56-FD1E-4D9C-A55B-3C6E2E75148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4" creationId="{C0C7D67C-5447-4A9B-9DF2-236AC7186FCD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5" creationId="{6EF28357-2981-426E-8668-9366EFC44D1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6" creationId="{EBFD612D-207E-4F8C-9270-0E00469929A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7" creationId="{F23DC7E0-6D73-4C60-B1A8-EBCD4DBA0FD4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69" creationId="{2F5F7393-022A-4150-A8CB-EBC98C0AF9D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0" creationId="{7E9B4809-8908-4E81-A676-0FF1588A392B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1" creationId="{17B6CCE4-40E5-4DA6-AA83-70EEDA399D43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2" creationId="{FFBD9EAE-9A06-4E5E-83B1-1BA1B4DF278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3" creationId="{3D27A3B1-A445-4B31-9647-5922CE3ECBB3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4" creationId="{B6EC1BF5-B1C0-474F-B9BE-9713DC30584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5" creationId="{AAD4C2B1-66C4-44AC-96FE-E5BAD1E6AD7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6" creationId="{64D97A0F-DE85-477C-AD2F-6B933915D58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7" creationId="{D031046D-B435-4E2E-89D3-04896308E740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8" creationId="{4A9C0F22-5DEA-4136-84EC-4615A640E2D7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9" creationId="{0978D8D3-4894-461A-9898-4D6F7B7E74B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0" creationId="{F2C2A633-A684-47C8-AC69-1F813540BF0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1" creationId="{B3FD6822-5093-4B53-81E2-6A09A981D34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2" creationId="{4C2A51E4-683E-43DD-9467-52475635D453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4" creationId="{6705DBE0-D69A-45C7-B5DE-0816EB8393F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5" creationId="{22C1B659-4BFC-4B82-8B45-0DFC3097318F}"/>
          </ac:spMkLst>
        </pc:spChg>
        <pc:spChg chg="mod">
          <ac:chgData name="正元　淳也" userId="ab1cd3a3-b9d9-4be4-9cd8-d64cce588c8d" providerId="ADAL" clId="{7FB8ECF4-1D19-4A36-8650-CA490330E917}" dt="2021-07-27T03:36:17.360" v="1747" actId="207"/>
          <ac:spMkLst>
            <pc:docMk/>
            <pc:sldMk cId="2738676462" sldId="300"/>
            <ac:spMk id="87" creationId="{AC334D50-F401-44D8-9C8A-8E78EA354EC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8" creationId="{47AFCCC9-7BE5-4751-AABF-8D5549222FC4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9" creationId="{D107BD24-DD25-435C-A197-78822DF28E84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0" creationId="{67DC8B05-8406-477C-8440-06A8F4FCF818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1" creationId="{69E91680-EFA3-442D-934B-287273D835E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3" creationId="{884822A3-E63C-48AB-8EDF-1CAE3B837C7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5" creationId="{554BFFB8-B635-4D10-987D-3826753FE4A6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7" creationId="{890AD882-0770-4DA4-A7CE-49C953DAABA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8" creationId="{E81D1100-66CB-4FD6-9A0E-2FF7818B10FC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0" creationId="{1476659F-D964-4CA1-9F54-6299AAE855F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2" creationId="{21B8C539-B0F6-4D12-9659-1B39D23156B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4" creationId="{BBED6644-C77D-4CE4-B73D-709A3A80320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5" creationId="{5C7CF0B4-BE14-4D62-8FBD-DBD4529A6DF8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7" creationId="{8A20D4CF-3F89-47A6-B6AB-80402ED8D4D1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8" creationId="{7F1F76FE-95B5-4134-81C4-3E64F72F3C61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9" creationId="{345119FC-32D3-48B8-9D91-C92841EF9C8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0" creationId="{1FB84A41-535A-4EA7-BAE4-9AFC41F988B8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1" creationId="{DBE5E789-85BC-4CA1-B068-221655E37CB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2" creationId="{1A007626-D712-4A76-9F33-5CF21C581216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3" creationId="{0401C66F-CC4E-4C95-A7F8-0EE7A78FCF9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4" creationId="{97E04775-D50C-4A00-830E-FC455D2255C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5" creationId="{40A78E46-BACF-440C-8CB9-B45F93A7EC7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6" creationId="{C0F1DA06-DE85-4934-8B41-C4B0C47B4A3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7" creationId="{B48ED57C-6342-48FB-B776-0F386F6288B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8" creationId="{6671214B-FE35-474F-BFE4-FD0C5FC6B80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9" creationId="{3D60EC4D-DDAC-4C96-A62C-EC083B0AEF50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0" creationId="{262445D1-1C26-427C-975A-4DCD0B675ED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1" creationId="{F6AADD13-2CA8-48C4-A3BC-4792F24AF257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2" creationId="{E3AECC6E-26DA-48C7-BD42-056674E03D26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3" creationId="{49D33346-C4E6-4A33-ABA1-B690A695889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4" creationId="{3F756E3D-059B-4119-81B1-73FE4EED3B5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5" creationId="{C05B6E3F-347F-4141-9F72-B74A18E1EDD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6" creationId="{D5173EDB-316A-4A33-8C3A-0B785143F818}"/>
          </ac:spMkLst>
        </pc:spChg>
        <pc:spChg chg="add 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7" creationId="{77F88EC1-33A6-4CCD-AE32-0963C95139F2}"/>
          </ac:spMkLst>
        </pc:spChg>
        <pc:spChg chg="add 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8" creationId="{0BB4359D-18DE-4003-8550-AED00DE2B747}"/>
          </ac:spMkLst>
        </pc:spChg>
        <pc:grpChg chg="add del mod">
          <ac:chgData name="正元　淳也" userId="ab1cd3a3-b9d9-4be4-9cd8-d64cce588c8d" providerId="ADAL" clId="{7FB8ECF4-1D19-4A36-8650-CA490330E917}" dt="2021-07-27T03:36:02.689" v="1745" actId="478"/>
          <ac:grpSpMkLst>
            <pc:docMk/>
            <pc:sldMk cId="2738676462" sldId="300"/>
            <ac:grpSpMk id="9" creationId="{3F6375D1-BFF6-4539-A2C1-5029DB01FB30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24" creationId="{1BF81C70-74FF-4E49-B9A6-2A47CD659B63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27" creationId="{3BF1B81C-22BA-497D-BC69-5412697C1E62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33" creationId="{1A9D037A-CDD9-403A-9E66-0CB52DB1F3FD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35" creationId="{27F481B0-CADD-4455-9780-E1B3D9E689E7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37" creationId="{A21387DA-D2B4-4F6D-AD0A-7998AAE69DC9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0" creationId="{E86CEFB1-3A1C-403D-8843-E381CB5091E8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2" creationId="{D47AEF47-BBDE-425F-822C-2DAA9C3477E1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4" creationId="{88785E98-D1D7-4B1D-98B0-EC217490476F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7" creationId="{BDECFC6E-2416-488D-B1A8-1DDE395ADA07}"/>
          </ac:grpSpMkLst>
        </pc:grpChg>
        <pc:grpChg chg="add 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68" creationId="{CD2B0BDD-7DAD-48FC-9B4F-4E27E3A8B0BE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83" creationId="{3D8C2A9F-91DE-4AA9-A43D-16A8DA73F839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86" creationId="{E5D189BA-C59A-4E8C-84B4-333077ABEB40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2" creationId="{6126A9F7-A0FF-472D-8945-775808831025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4" creationId="{5F13646F-A5C0-485B-B9C6-AA75B62395CE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6" creationId="{CD4B22BD-F659-40B0-9CBC-2984CF40F86A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9" creationId="{1839B94D-B45F-4D46-A35B-8AC7C6C490C2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101" creationId="{F9376E40-95E5-4879-A3B8-645A3B9A76D8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103" creationId="{66BE7884-07C4-4CCE-B79F-D759439D1391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106" creationId="{B09924F8-089F-4F27-9E78-7F74B15DD18C}"/>
          </ac:grpSpMkLst>
        </pc:grpChg>
        <pc:picChg chg="del">
          <ac:chgData name="正元　淳也" userId="ab1cd3a3-b9d9-4be4-9cd8-d64cce588c8d" providerId="ADAL" clId="{7FB8ECF4-1D19-4A36-8650-CA490330E917}" dt="2021-07-27T02:07:10.104" v="1516" actId="478"/>
          <ac:picMkLst>
            <pc:docMk/>
            <pc:sldMk cId="2738676462" sldId="300"/>
            <ac:picMk id="5" creationId="{79F06482-4801-4D04-8063-998178B5EE35}"/>
          </ac:picMkLst>
        </pc:picChg>
        <pc:picChg chg="del">
          <ac:chgData name="正元　淳也" userId="ab1cd3a3-b9d9-4be4-9cd8-d64cce588c8d" providerId="ADAL" clId="{7FB8ECF4-1D19-4A36-8650-CA490330E917}" dt="2021-07-27T02:07:09.201" v="1515" actId="478"/>
          <ac:picMkLst>
            <pc:docMk/>
            <pc:sldMk cId="2738676462" sldId="300"/>
            <ac:picMk id="7" creationId="{9AA2F04C-A495-48D6-858D-AA1A7256B730}"/>
          </ac:picMkLst>
        </pc:picChg>
      </pc:sldChg>
      <pc:sldChg chg="addSp delSp modSp add mod delAnim modAnim">
        <pc:chgData name="正元　淳也" userId="ab1cd3a3-b9d9-4be4-9cd8-d64cce588c8d" providerId="ADAL" clId="{7FB8ECF4-1D19-4A36-8650-CA490330E917}" dt="2021-07-27T04:33:25.637" v="2143" actId="1076"/>
        <pc:sldMkLst>
          <pc:docMk/>
          <pc:sldMk cId="2439665431" sldId="301"/>
        </pc:sldMkLst>
        <pc:spChg chg="del">
          <ac:chgData name="正元　淳也" userId="ab1cd3a3-b9d9-4be4-9cd8-d64cce588c8d" providerId="ADAL" clId="{7FB8ECF4-1D19-4A36-8650-CA490330E917}" dt="2021-07-27T00:50:28.946" v="226" actId="478"/>
          <ac:spMkLst>
            <pc:docMk/>
            <pc:sldMk cId="2439665431" sldId="30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7FB8ECF4-1D19-4A36-8650-CA490330E917}" dt="2021-07-27T00:50:45.848" v="227"/>
          <ac:spMkLst>
            <pc:docMk/>
            <pc:sldMk cId="2439665431" sldId="301"/>
            <ac:spMk id="5" creationId="{FBADCF9D-2845-4892-B1E6-C9FE179409E1}"/>
          </ac:spMkLst>
        </pc:spChg>
        <pc:spChg chg="add del mod">
          <ac:chgData name="正元　淳也" userId="ab1cd3a3-b9d9-4be4-9cd8-d64cce588c8d" providerId="ADAL" clId="{7FB8ECF4-1D19-4A36-8650-CA490330E917}" dt="2021-07-27T00:53:05.233" v="229"/>
          <ac:spMkLst>
            <pc:docMk/>
            <pc:sldMk cId="2439665431" sldId="301"/>
            <ac:spMk id="8" creationId="{E047FF94-EB78-4731-80EB-863890B56A5B}"/>
          </ac:spMkLst>
        </pc:spChg>
        <pc:spChg chg="add del mod">
          <ac:chgData name="正元　淳也" userId="ab1cd3a3-b9d9-4be4-9cd8-d64cce588c8d" providerId="ADAL" clId="{7FB8ECF4-1D19-4A36-8650-CA490330E917}" dt="2021-07-27T04:33:05.411" v="2141"/>
          <ac:spMkLst>
            <pc:docMk/>
            <pc:sldMk cId="2439665431" sldId="301"/>
            <ac:spMk id="11" creationId="{1072280F-0118-41C8-948E-17C5298EBA01}"/>
          </ac:spMkLst>
        </pc:spChg>
        <pc:picChg chg="add mod">
          <ac:chgData name="正元　淳也" userId="ab1cd3a3-b9d9-4be4-9cd8-d64cce588c8d" providerId="ADAL" clId="{7FB8ECF4-1D19-4A36-8650-CA490330E917}" dt="2021-07-27T04:33:25.637" v="2143" actId="1076"/>
          <ac:picMkLst>
            <pc:docMk/>
            <pc:sldMk cId="2439665431" sldId="301"/>
            <ac:picMk id="3" creationId="{B5B86376-FF86-4981-97BC-D19B5A4E3023}"/>
          </ac:picMkLst>
        </pc:picChg>
        <pc:picChg chg="add del mod">
          <ac:chgData name="正元　淳也" userId="ab1cd3a3-b9d9-4be4-9cd8-d64cce588c8d" providerId="ADAL" clId="{7FB8ECF4-1D19-4A36-8650-CA490330E917}" dt="2021-07-27T00:51:03.189" v="228" actId="478"/>
          <ac:picMkLst>
            <pc:docMk/>
            <pc:sldMk cId="2439665431" sldId="301"/>
            <ac:picMk id="6" creationId="{94A75DD9-229B-4BFA-AB4A-29DA458CF098}"/>
          </ac:picMkLst>
        </pc:picChg>
        <pc:picChg chg="add del mod">
          <ac:chgData name="正元　淳也" userId="ab1cd3a3-b9d9-4be4-9cd8-d64cce588c8d" providerId="ADAL" clId="{7FB8ECF4-1D19-4A36-8650-CA490330E917}" dt="2021-07-27T00:53:30.862" v="230" actId="478"/>
          <ac:picMkLst>
            <pc:docMk/>
            <pc:sldMk cId="2439665431" sldId="301"/>
            <ac:picMk id="9" creationId="{5CD198FC-3589-4B44-A37A-D5631592F65A}"/>
          </ac:picMkLst>
        </pc:picChg>
      </pc:sldChg>
      <pc:sldChg chg="modSp add mod ord modTransition">
        <pc:chgData name="正元　淳也" userId="ab1cd3a3-b9d9-4be4-9cd8-d64cce588c8d" providerId="ADAL" clId="{7FB8ECF4-1D19-4A36-8650-CA490330E917}" dt="2021-07-27T05:04:01.350" v="2205" actId="20577"/>
        <pc:sldMkLst>
          <pc:docMk/>
          <pc:sldMk cId="2519989096" sldId="302"/>
        </pc:sldMkLst>
        <pc:spChg chg="mod">
          <ac:chgData name="正元　淳也" userId="ab1cd3a3-b9d9-4be4-9cd8-d64cce588c8d" providerId="ADAL" clId="{7FB8ECF4-1D19-4A36-8650-CA490330E917}" dt="2021-07-27T05:04:01.350" v="2205" actId="20577"/>
          <ac:spMkLst>
            <pc:docMk/>
            <pc:sldMk cId="2519989096" sldId="302"/>
            <ac:spMk id="2" creationId="{00000000-0000-0000-0000-000000000000}"/>
          </ac:spMkLst>
        </pc:spChg>
      </pc:sldChg>
      <pc:sldChg chg="addSp delSp modSp add mod">
        <pc:chgData name="正元　淳也" userId="ab1cd3a3-b9d9-4be4-9cd8-d64cce588c8d" providerId="ADAL" clId="{7FB8ECF4-1D19-4A36-8650-CA490330E917}" dt="2021-07-27T04:51:08.521" v="2166" actId="1076"/>
        <pc:sldMkLst>
          <pc:docMk/>
          <pc:sldMk cId="330583977" sldId="303"/>
        </pc:sldMkLst>
        <pc:spChg chg="add del mod">
          <ac:chgData name="正元　淳也" userId="ab1cd3a3-b9d9-4be4-9cd8-d64cce588c8d" providerId="ADAL" clId="{7FB8ECF4-1D19-4A36-8650-CA490330E917}" dt="2021-07-27T03:41:12.887" v="1992" actId="931"/>
          <ac:spMkLst>
            <pc:docMk/>
            <pc:sldMk cId="330583977" sldId="303"/>
            <ac:spMk id="4" creationId="{12C3EBD9-26B6-4974-A29F-DAA59590F5B5}"/>
          </ac:spMkLst>
        </pc:spChg>
        <pc:spChg chg="del mod">
          <ac:chgData name="正元　淳也" userId="ab1cd3a3-b9d9-4be4-9cd8-d64cce588c8d" providerId="ADAL" clId="{7FB8ECF4-1D19-4A36-8650-CA490330E917}" dt="2021-07-27T03:40:39.615" v="1989" actId="478"/>
          <ac:spMkLst>
            <pc:docMk/>
            <pc:sldMk cId="330583977" sldId="303"/>
            <ac:spMk id="8" creationId="{B163BF07-37AC-4825-BF50-19040BE18BEC}"/>
          </ac:spMkLst>
        </pc:spChg>
        <pc:picChg chg="del">
          <ac:chgData name="正元　淳也" userId="ab1cd3a3-b9d9-4be4-9cd8-d64cce588c8d" providerId="ADAL" clId="{7FB8ECF4-1D19-4A36-8650-CA490330E917}" dt="2021-07-27T03:40:43.608" v="1991" actId="478"/>
          <ac:picMkLst>
            <pc:docMk/>
            <pc:sldMk cId="330583977" sldId="303"/>
            <ac:picMk id="5" creationId="{79F06482-4801-4D04-8063-998178B5EE35}"/>
          </ac:picMkLst>
        </pc:picChg>
        <pc:picChg chg="del">
          <ac:chgData name="正元　淳也" userId="ab1cd3a3-b9d9-4be4-9cd8-d64cce588c8d" providerId="ADAL" clId="{7FB8ECF4-1D19-4A36-8650-CA490330E917}" dt="2021-07-27T03:40:41.433" v="1990" actId="478"/>
          <ac:picMkLst>
            <pc:docMk/>
            <pc:sldMk cId="330583977" sldId="303"/>
            <ac:picMk id="6" creationId="{28895BF1-41A4-4D77-8981-69F0BA4FBD27}"/>
          </ac:picMkLst>
        </pc:picChg>
        <pc:picChg chg="add mod">
          <ac:chgData name="正元　淳也" userId="ab1cd3a3-b9d9-4be4-9cd8-d64cce588c8d" providerId="ADAL" clId="{7FB8ECF4-1D19-4A36-8650-CA490330E917}" dt="2021-07-27T04:51:06.109" v="2165" actId="1076"/>
          <ac:picMkLst>
            <pc:docMk/>
            <pc:sldMk cId="330583977" sldId="303"/>
            <ac:picMk id="9" creationId="{866F5BAB-81E3-410A-88EA-FB00909E4706}"/>
          </ac:picMkLst>
        </pc:picChg>
        <pc:picChg chg="add mod modCrop">
          <ac:chgData name="正元　淳也" userId="ab1cd3a3-b9d9-4be4-9cd8-d64cce588c8d" providerId="ADAL" clId="{7FB8ECF4-1D19-4A36-8650-CA490330E917}" dt="2021-07-27T04:51:08.521" v="2166" actId="1076"/>
          <ac:picMkLst>
            <pc:docMk/>
            <pc:sldMk cId="330583977" sldId="303"/>
            <ac:picMk id="11" creationId="{939296A5-E296-472E-94BA-3B273B089B92}"/>
          </ac:picMkLst>
        </pc:picChg>
      </pc:sldChg>
      <pc:sldChg chg="new del">
        <pc:chgData name="正元　淳也" userId="ab1cd3a3-b9d9-4be4-9cd8-d64cce588c8d" providerId="ADAL" clId="{7FB8ECF4-1D19-4A36-8650-CA490330E917}" dt="2021-07-27T03:40:31.163" v="1985" actId="680"/>
        <pc:sldMkLst>
          <pc:docMk/>
          <pc:sldMk cId="1413068135" sldId="303"/>
        </pc:sldMkLst>
      </pc:sldChg>
      <pc:sldChg chg="delSp modSp add mod">
        <pc:chgData name="正元　淳也" userId="ab1cd3a3-b9d9-4be4-9cd8-d64cce588c8d" providerId="ADAL" clId="{7FB8ECF4-1D19-4A36-8650-CA490330E917}" dt="2021-07-27T05:41:53.877" v="2604" actId="20577"/>
        <pc:sldMkLst>
          <pc:docMk/>
          <pc:sldMk cId="462597357" sldId="304"/>
        </pc:sldMkLst>
        <pc:spChg chg="mod">
          <ac:chgData name="正元　淳也" userId="ab1cd3a3-b9d9-4be4-9cd8-d64cce588c8d" providerId="ADAL" clId="{7FB8ECF4-1D19-4A36-8650-CA490330E917}" dt="2021-07-27T05:36:22.399" v="2281" actId="20577"/>
          <ac:spMkLst>
            <pc:docMk/>
            <pc:sldMk cId="462597357" sldId="304"/>
            <ac:spMk id="2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5:41:53.877" v="2604" actId="20577"/>
          <ac:spMkLst>
            <pc:docMk/>
            <pc:sldMk cId="462597357" sldId="304"/>
            <ac:spMk id="8" creationId="{B163BF07-37AC-4825-BF50-19040BE18BEC}"/>
          </ac:spMkLst>
        </pc:spChg>
        <pc:picChg chg="del">
          <ac:chgData name="正元　淳也" userId="ab1cd3a3-b9d9-4be4-9cd8-d64cce588c8d" providerId="ADAL" clId="{7FB8ECF4-1D19-4A36-8650-CA490330E917}" dt="2021-07-27T05:37:32.580" v="2423" actId="478"/>
          <ac:picMkLst>
            <pc:docMk/>
            <pc:sldMk cId="462597357" sldId="304"/>
            <ac:picMk id="9" creationId="{AE8FB07F-84A4-4025-A428-96A00ECCEFF1}"/>
          </ac:picMkLst>
        </pc:picChg>
        <pc:picChg chg="del">
          <ac:chgData name="正元　淳也" userId="ab1cd3a3-b9d9-4be4-9cd8-d64cce588c8d" providerId="ADAL" clId="{7FB8ECF4-1D19-4A36-8650-CA490330E917}" dt="2021-07-27T05:37:33.835" v="2424" actId="478"/>
          <ac:picMkLst>
            <pc:docMk/>
            <pc:sldMk cId="462597357" sldId="304"/>
            <ac:picMk id="1026" creationId="{E3A0E04B-6252-48C9-A54A-92C78059031C}"/>
          </ac:picMkLst>
        </pc:picChg>
      </pc:sldChg>
    </pc:docChg>
  </pc:docChgLst>
  <pc:docChgLst>
    <pc:chgData name="正元　淳也" userId="ab1cd3a3-b9d9-4be4-9cd8-d64cce588c8d" providerId="ADAL" clId="{5C3D5587-B94F-4DD6-AF60-91342B0AA430}"/>
    <pc:docChg chg="undo custSel modSld">
      <pc:chgData name="正元　淳也" userId="ab1cd3a3-b9d9-4be4-9cd8-d64cce588c8d" providerId="ADAL" clId="{5C3D5587-B94F-4DD6-AF60-91342B0AA430}" dt="2021-05-11T07:07:09.775" v="305" actId="14826"/>
      <pc:docMkLst>
        <pc:docMk/>
      </pc:docMkLst>
      <pc:sldChg chg="addSp delSp modSp">
        <pc:chgData name="正元　淳也" userId="ab1cd3a3-b9d9-4be4-9cd8-d64cce588c8d" providerId="ADAL" clId="{5C3D5587-B94F-4DD6-AF60-91342B0AA430}" dt="2021-05-11T05:35:08.949" v="65" actId="21"/>
        <pc:sldMkLst>
          <pc:docMk/>
          <pc:sldMk cId="56685521" sldId="274"/>
        </pc:sldMkLst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" creationId="{D258A6BE-FEAE-48D5-A022-C42808B69C4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6" creationId="{13661E6B-1C1F-4941-B2AF-6698A9E86A9F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7" creationId="{DE180048-F409-4E4C-AEAC-869663D8EB0B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8" creationId="{88C90415-45FE-4990-94C1-B2164253654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9" creationId="{6EF3D125-CF6C-494C-9D4F-16FD67AA556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0" creationId="{F4C80D3F-8107-4F4E-BD61-B91B2229761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1" creationId="{649603FB-D2ED-43B5-A363-9E4ECD4C8573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2" creationId="{B94D3329-FE43-472D-B666-8E9D4D909854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3" creationId="{F3FCC254-B769-4704-ABA5-27D39D04976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4" creationId="{09C12521-DC40-46E2-A461-363949A02CC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5" creationId="{CB5136D9-649E-4C24-8756-C9AE7AF3106D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6" creationId="{2A6FE90D-A4A4-412F-AC77-317FEB6BB9D9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7" creationId="{6E5521E2-623A-44DC-B09F-CFDA42EA3A68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8" creationId="{E9756DDF-ABDC-4572-A62A-67835ACE11AD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0" creationId="{DBA176D6-B0B0-474E-9284-86A707B56AC9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1" creationId="{C98B2C5C-D146-4420-B340-500D4664CC0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3" creationId="{0A9B875A-503F-4D9E-8F70-17BC363619D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4" creationId="{5E7FD638-CC30-49D0-AD42-1F0D92534738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6" creationId="{F4C4D4A5-C1AD-4605-BC7F-F62A790F69D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7" creationId="{BDE3D669-6065-4732-929B-318F78E3FDB7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9" creationId="{0BEB64C1-4E01-4513-BDB7-18FBE1ED756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0" creationId="{433482BE-E6E5-4CD8-A609-F50199F7BD5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2" creationId="{1CD4C905-E2B5-475E-A7B9-6B0B8631E6DB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3" creationId="{DB26EA08-2135-4814-B5BC-3628A6A6E79E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5" creationId="{5289C3AA-1E86-4AA8-BA68-58D2DD31D358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6" creationId="{AF099FAE-9D77-4E49-9DB5-789BF01D664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8" creationId="{ABCF003B-1083-4D90-9AF6-EEA7D399E22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9" creationId="{5C1C5EE0-D9B0-499F-8429-B2A5D9C8BC6F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1" creationId="{244BC85F-4F58-4D81-A558-3AC414222451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2" creationId="{1791F44B-46F0-432A-8450-4C8CA325845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3" creationId="{BA64B855-A79B-4701-89ED-05181B72393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4" creationId="{EF5E287A-A12F-4E2B-8A34-83445CF786D7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5" creationId="{808A6334-DA5B-46A1-BB4D-FD6242E0A82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6" creationId="{9497E490-1185-4E6D-84B9-4D0E72DBD7A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7" creationId="{07BC9F75-3FE9-4B19-A845-99DA2A4596C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8" creationId="{0A3D6851-475D-477C-B938-622D5AC1515A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9" creationId="{24947410-8110-4ADC-A64D-9C45A03C42E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0" creationId="{68F847F3-FD91-446B-B590-827206E704C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1" creationId="{6EA919FE-D785-4508-BD93-A317F5DA566D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2" creationId="{97A2BAC4-E128-4882-874D-AC00CFB23542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3" creationId="{0C589C3C-5B0D-42F3-A502-0C06EF532C1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4" creationId="{09F3E307-ED71-4018-9974-E195B8C9FF42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5" creationId="{E4B9C128-375E-4092-85E1-728E03F3F251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6" creationId="{9CE0E186-8498-4AF3-86FF-E2DA1F20D104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7" creationId="{03238559-6E12-4D34-9D00-96EDDE0BE75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8" creationId="{266A9969-4260-45FF-A38F-3D0F96DDD86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9" creationId="{08BBBCAD-7658-4CC3-9AD1-6FFD1E42E89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60" creationId="{ADBF5AD1-760A-4A8B-91CE-E859E730F56F}"/>
          </ac:spMkLst>
        </pc:s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1" creationId="{00000000-0000-0000-0000-000000000000}"/>
          </ac:grpSpMkLst>
        </pc:grpChg>
        <pc:grpChg chg="add del mod">
          <ac:chgData name="正元　淳也" userId="ab1cd3a3-b9d9-4be4-9cd8-d64cce588c8d" providerId="ADAL" clId="{5C3D5587-B94F-4DD6-AF60-91342B0AA430}" dt="2021-05-11T05:35:08.949" v="65" actId="21"/>
          <ac:grpSpMkLst>
            <pc:docMk/>
            <pc:sldMk cId="56685521" sldId="274"/>
            <ac:grpSpMk id="3" creationId="{75EF5FD1-592D-406F-80D0-8A5FA619DF3A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19" creationId="{28C43776-FE16-484E-B389-22D2FF46B55C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22" creationId="{87942EAC-E5EE-4253-B013-A83BE8B5866B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25" creationId="{2861E041-470E-4B27-A6CD-E79806CECC72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28" creationId="{6BF54A52-CCE2-4D31-9ADF-E44A43A6237E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31" creationId="{F0CDE6EC-48A8-4C8D-83BC-D00E2D598ADE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34" creationId="{A29C9DEC-C2D3-4B25-A5F7-A73BD9360033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37" creationId="{D647EE72-E88B-49A4-9EDD-39DA2B932347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40" creationId="{1D4B4579-1026-4661-BA5B-E966AD50F6CA}"/>
          </ac:grpSpMkLst>
        </pc:grpChg>
      </pc:sldChg>
      <pc:sldChg chg="addSp delSp modSp mod">
        <pc:chgData name="正元　淳也" userId="ab1cd3a3-b9d9-4be4-9cd8-d64cce588c8d" providerId="ADAL" clId="{5C3D5587-B94F-4DD6-AF60-91342B0AA430}" dt="2021-05-11T06:45:19.700" v="304" actId="20577"/>
        <pc:sldMkLst>
          <pc:docMk/>
          <pc:sldMk cId="1689022557" sldId="280"/>
        </pc:sldMkLst>
        <pc:spChg chg="mod">
          <ac:chgData name="正元　淳也" userId="ab1cd3a3-b9d9-4be4-9cd8-d64cce588c8d" providerId="ADAL" clId="{5C3D5587-B94F-4DD6-AF60-91342B0AA430}" dt="2021-05-11T05:10:58.023" v="14"/>
          <ac:spMkLst>
            <pc:docMk/>
            <pc:sldMk cId="1689022557" sldId="280"/>
            <ac:spMk id="2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" creationId="{D526F48C-7549-49E5-AA12-ED4E0E01A70E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" creationId="{05620FD7-E19D-4CCB-9674-74B87ABE435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6" creationId="{67D87593-2557-4747-92E6-1198E4D5F453}"/>
          </ac:spMkLst>
        </pc:spChg>
        <pc:spChg chg="del mod">
          <ac:chgData name="正元　淳也" userId="ab1cd3a3-b9d9-4be4-9cd8-d64cce588c8d" providerId="ADAL" clId="{5C3D5587-B94F-4DD6-AF60-91342B0AA430}" dt="2021-05-11T05:28:47.881" v="42" actId="478"/>
          <ac:spMkLst>
            <pc:docMk/>
            <pc:sldMk cId="1689022557" sldId="280"/>
            <ac:spMk id="7" creationId="{7E192DFC-ACD1-42C2-9CC4-BF56742295E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8" creationId="{2304BE2D-B135-40BA-97B2-B9D77433F87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9" creationId="{4D30C330-CDCF-47DE-A0F6-F756F72091E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0" creationId="{76C3BBB3-0DAE-44A2-8CCD-76A31F4EC2E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1" creationId="{B2172814-ECDB-4B59-BF36-32D49E36724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2" creationId="{7F2BFEB4-365F-4AA0-B590-289509C727A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3" creationId="{694BD806-8ACE-4CB2-80F1-59107933FEC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4" creationId="{4BC81BB5-B658-4A59-872F-48EA90E53152}"/>
          </ac:spMkLst>
        </pc:spChg>
        <pc:spChg chg="del mod">
          <ac:chgData name="正元　淳也" userId="ab1cd3a3-b9d9-4be4-9cd8-d64cce588c8d" providerId="ADAL" clId="{5C3D5587-B94F-4DD6-AF60-91342B0AA430}" dt="2021-05-11T05:28:31.595" v="40" actId="478"/>
          <ac:spMkLst>
            <pc:docMk/>
            <pc:sldMk cId="1689022557" sldId="280"/>
            <ac:spMk id="15" creationId="{5F597660-6100-45DD-9FC4-F40F7131A1C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6" creationId="{A9F5F5CE-BE4C-43BA-8DEC-A3B2E009DA7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7" creationId="{B4BEB547-7AF4-42E9-AF3A-2B8AE7916702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8" creationId="{BACB802B-7EB8-4148-9C10-F9C80358B43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9" creationId="{F4562552-D58A-4E29-97D0-A0A3C2750EF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1" creationId="{60DC9D21-AF00-4006-BC30-870FA25DDD9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2" creationId="{0275A0B2-D29D-41E2-9CEA-6D450F2F07B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4" creationId="{DCC62F27-42DA-4E10-8013-DFE950EA8E1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5" creationId="{AF9368BD-EC73-4F47-AE91-93B7262B974B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7" creationId="{EAF2A004-663E-486E-B504-4C46017A37E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8" creationId="{D26F2299-BCE1-4C69-83D5-B2E1E182BE9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0" creationId="{AB11F086-EFBF-442B-B3E7-20960AA750C4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1" creationId="{2CC3F8E2-409C-4072-8A4E-84D7549A504E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3" creationId="{E4DAFFA0-9419-4940-A3C4-B23500429F22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4" creationId="{D12692B5-120D-455C-B6C8-9EA59CD8013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6" creationId="{0C11C656-6F19-4115-903B-7F62E97615D6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7" creationId="{0F6D2732-1C9B-4F23-810B-2E138ABCD315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9" creationId="{7489E68D-7D3F-4CCA-8332-46DF06155074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0" creationId="{2DC9DFA3-E30B-463F-A42D-E34EAAB2B8C2}"/>
          </ac:spMkLst>
        </pc:spChg>
        <pc:spChg chg="del mod">
          <ac:chgData name="正元　淳也" userId="ab1cd3a3-b9d9-4be4-9cd8-d64cce588c8d" providerId="ADAL" clId="{5C3D5587-B94F-4DD6-AF60-91342B0AA430}" dt="2021-05-11T05:28:39.516" v="41" actId="478"/>
          <ac:spMkLst>
            <pc:docMk/>
            <pc:sldMk cId="1689022557" sldId="280"/>
            <ac:spMk id="41" creationId="{4BFE395F-2F7D-4B37-B187-BBDC032CB73D}"/>
          </ac:spMkLst>
        </pc:spChg>
        <pc:spChg chg="del mod">
          <ac:chgData name="正元　淳也" userId="ab1cd3a3-b9d9-4be4-9cd8-d64cce588c8d" providerId="ADAL" clId="{5C3D5587-B94F-4DD6-AF60-91342B0AA430}" dt="2021-05-11T05:28:49.444" v="43" actId="478"/>
          <ac:spMkLst>
            <pc:docMk/>
            <pc:sldMk cId="1689022557" sldId="280"/>
            <ac:spMk id="42" creationId="{58689E5E-5DD8-488A-9E45-B0290D224BA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3" creationId="{011233B9-72F3-40A0-A183-2DDFE5F59C1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4" creationId="{D2EE0956-2C78-4706-B0B9-9275EB723C2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5" creationId="{A1141BEC-48E3-40B5-8781-F733B30D5E7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6" creationId="{7ACCE4E9-2801-4DB0-BCE8-FC5EFBB5BB9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7" creationId="{2D219AC9-A68F-4D2B-A58D-B0637F5C8CFA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8" creationId="{4F5C311F-0C0D-4A83-8D18-C1BB6BF8215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9" creationId="{C08A6A90-2341-4081-9C45-E26944696A8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0" creationId="{3F7C64C2-05F7-45C2-9FCF-66640341193E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1" creationId="{6C843C61-3319-4A07-BD8B-40C06DA086E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2" creationId="{906529B1-122D-455A-B787-DCB220EB4F41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3" creationId="{9F89E9AA-5DFE-410D-8C32-B95F43D1FC5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4" creationId="{F4CE7AEC-4256-45D5-A763-6AF7B87FE0F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5" creationId="{6090F704-A59E-4594-875D-206585ABAB1B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6" creationId="{252DF3AE-DC6E-4111-81E6-53AC822AB6E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58" creationId="{E8CA6F18-DB84-42DB-8741-40462EC79E6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59" creationId="{70685FE7-2C76-40E8-A267-AEA483E5F0BE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0" creationId="{4B279F06-E061-4C97-A15C-EB1BBC8F2960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1" creationId="{A018D25C-41F2-41E7-8D9E-DD1736F0DA2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2" creationId="{79DB302B-AEC5-4186-AEC9-CA1461E5B7B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3" creationId="{CC577209-063C-4C7A-9373-318201893D0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4" creationId="{4F1CB101-95C6-48FB-8F3D-C15203EC3B68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5" creationId="{26B1E19F-3CAE-423E-A165-73BD1293AE9E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6" creationId="{793F8E47-2A2F-460C-9B52-34A22809513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7" creationId="{47B0A05A-04F9-45A7-B423-2D00D85B90E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8" creationId="{E3798B22-5215-440B-A77D-5694E0072A60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9" creationId="{9ABC9056-D8CE-4876-BE00-A02A83C6CE75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0" creationId="{4C594888-997A-4777-B218-A2FD505AEDE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1" creationId="{A080446B-7D2C-4111-A006-71BCEC9D20E1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2" creationId="{0B5F6CB4-F44D-42C7-8B22-36EC647B7859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3" creationId="{9576FDB0-3B61-4746-AA2F-266FF99143E8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4" creationId="{02D5A25B-8447-4517-AF17-CEE37613CED7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5" creationId="{A39A7C1C-8A9B-4D30-98D3-5D32BB88DDE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6" creationId="{5B8E255C-2C67-40E1-83A6-DD5CB0717748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7" creationId="{3BEA14FD-DDDF-4CCF-803E-CC72B9366813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8" creationId="{B82B17D7-116F-48A6-B121-B645C66C349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9" creationId="{4F79BEDD-BAB8-44CC-BDF9-E36FC4B5667D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0" creationId="{17B531C1-2734-44AB-9A40-7215884B2FA7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1" creationId="{9C395C2C-DBDA-43C4-B224-5D9CC9CC134B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2" creationId="{5A0F5C5D-443D-41B3-AC10-F3F5010FD85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3" creationId="{7B6902A1-5C59-4C3A-AF8E-2D774258241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4" creationId="{FA153E8B-41A0-4DE1-822E-1198B132E4E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6" creationId="{962AE14B-73B2-4C1E-A6D1-71DA558907F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7" creationId="{651F5B90-BAAB-4D50-B810-386C7291AA7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9" creationId="{A1299DBF-3D9F-4FB5-A02C-308DD585EEB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0" creationId="{D1B86ADB-E73B-4A2D-B9AA-8E34F7195EA1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2" creationId="{7FADBE5A-8427-45E4-AD8F-95AAB6E91B2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3" creationId="{13318864-57E0-41F6-B53A-37D8119DDA6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5" creationId="{2624B110-377C-4364-845B-0A0661371679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6" creationId="{243BD5C8-B541-4547-8AF6-DCE5F7B99D1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8" creationId="{FA45CA5B-27A0-4B35-8DDD-BBA3B7897E1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9" creationId="{20EFDADB-ECD2-491F-BF4F-71A1014AB14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1" creationId="{DA450E84-2AE8-46FD-973F-C1A69C9D377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2" creationId="{D3EF9251-F64E-40DA-AB0D-2A2EE00628A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4" creationId="{3E1C570E-7409-42D9-91DA-C3371C0A462D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5" creationId="{1CD3143F-620C-46B8-813E-7D4CEE8E98F7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6" creationId="{43F7F933-BF64-4899-8723-B3DA06B1DF91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7" creationId="{6041E5C6-E0A0-42DE-A8A3-28254524973E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8" creationId="{54914622-D8AE-4760-968F-CC3EBD64317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9" creationId="{739EFB0A-0E93-49C4-95B9-230CACE367D6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0" creationId="{C84CBE20-20C0-4F1F-B1C5-2641B6BCA50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1" creationId="{B7320426-585D-44BE-AFEC-68E362DF7E30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2" creationId="{93C3A4BC-C703-4F11-8AE6-0D7AC33B25AB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3" creationId="{E838AEEC-187C-4CA3-B717-8CB68C302A4B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4" creationId="{AEB13682-C0AB-472F-AC0E-2E044FEF14B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5" creationId="{F05F0016-46AB-412C-BFB8-53D493F841F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6" creationId="{13F148F2-7D4B-4AA8-A209-A47164003E5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7" creationId="{E46C701C-D545-4E6A-98F7-7744DAE84EB6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8" creationId="{A8161B86-C1B2-4429-85BD-EB97509CCC1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9" creationId="{FE05DEEB-8E3C-403D-A1A8-F5F61220599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20" creationId="{8D170B4C-CE3E-46E4-8541-B05D2E3E3409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21" creationId="{34BEF57D-2587-46AD-B336-267BD58C63F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2" creationId="{2D470BFB-2718-4F15-A104-BCAA91D3DC3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3" creationId="{5708CF22-C3E7-4823-A979-863F932A65B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4" creationId="{70E5B49E-D593-4A7C-A7E6-2FE7D33C8803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5" creationId="{65E6F2F9-0623-43AC-9619-6E2CDB2FAEB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6" creationId="{6D84624B-98BE-44C4-8B3A-BB0087451D3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7" creationId="{52537A99-6DEA-406F-8447-122EFB66104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8" creationId="{E914A058-1402-4F61-A8B2-65DEEB3AD7F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9" creationId="{9B61CA1A-7F95-4F26-B39E-8C9E045D8ED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0" creationId="{C56CDBEB-E632-4B09-B087-F053E3F5C72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1" creationId="{3207D58D-563F-42AE-9C96-D533F83AE49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2" creationId="{9DC5A114-ACF5-4202-B553-1C4ADCBE202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3" creationId="{6AC5614B-3CBB-430F-AA50-1B696C977BA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4" creationId="{D9847786-7DA0-4D49-82DA-5E6226B0D27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5" creationId="{EDB9761D-12E6-471E-954E-790A60EB7B33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6" creationId="{AED77E7B-62C3-45E5-A167-E07D306BC89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7" creationId="{86E16060-EA07-4EC7-B44E-28E350EEE53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8" creationId="{B8C07193-A4A0-44A8-B556-31E21465282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9" creationId="{10666B50-4EB8-4F85-AEDA-8CED86013F9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0" creationId="{489F6262-B0B9-4ED4-8002-9F765BD3CE5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1" creationId="{09D80CD6-B7D4-48F3-84EC-3E9174AC4AA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2" creationId="{421A6EB5-9E67-4C59-BDB5-3EC521E5F22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3" creationId="{630F2506-2CBE-4046-8C2E-7D5C5AAF5D5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4" creationId="{EDF86BDC-A120-4392-B2A2-2A1B9C9071EC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5" creationId="{1F3F6311-B280-433F-B2C0-1417A81611D0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6" creationId="{A8B10904-C9DD-4D32-86AC-9743667D44A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7" creationId="{DDA98698-703B-41D7-8219-34AE3507387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8" creationId="{328E6701-BEB6-4356-AF2B-3AB4C49CC59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9" creationId="{667C2A50-87EE-4DC7-8D0F-B6A7E6999EF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0" creationId="{B72FA6FE-C240-4D01-B85D-4C653782838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1" creationId="{A5A6FBA6-7060-4E7A-B2AD-1B3A85785B9C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2" creationId="{10DD5092-A353-4A7A-AA3F-788F7FDA7D8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3" creationId="{2B37A02B-2D34-4CBC-A10C-D382AE8B4006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4" creationId="{3A802A1A-75BB-4A55-BDF0-F61BB3C171E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5" creationId="{CCE30915-C4D6-4998-83CB-822C267F850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6" creationId="{76460923-3685-405D-A182-A315DD3C86D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7" creationId="{583CBDF4-C08C-42C0-AB9E-A71CC00D67E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8" creationId="{291C0078-C68B-47E4-A63C-D312DAE126F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9" creationId="{149416E6-D40E-4223-89CB-976969D5F88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0" creationId="{594FD2C4-B53A-4333-AD71-4E94E2E0139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1" creationId="{B2A6B01B-9AB9-410F-9097-9C3478B0B30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2" creationId="{2C83F3C5-2393-44BB-84DE-6B57782AEB9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3" creationId="{35784B75-51F7-4BF3-855C-7E5687E55C5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4" creationId="{6277C1AB-5F9E-4267-82D8-5D80F02B033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5" creationId="{F9C405BB-A913-478C-96BF-BBA66D56312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6" creationId="{2E422183-37BA-47FA-9F6E-5C32A6845DE6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7" creationId="{C3F9A55E-0221-4694-A043-CEA0CD081C9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8" creationId="{95640E6E-8A4E-4B22-9F25-84E15DE70316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9" creationId="{FC04E5A9-3496-4E5A-A55D-B578A96CFC2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0" creationId="{8A03A558-06EC-43C2-94CB-B635DD48001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1" creationId="{3C2C5F84-84E2-4693-BE04-C667CB7F76D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2" creationId="{B2753BD1-602A-4F25-A2F1-F82903ACFB2D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3" creationId="{926664F5-CA95-4477-8D08-45258CC78F4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4" creationId="{92B1D9AB-E622-46D0-9C25-1436763DB94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5" creationId="{B4CEDAB3-9C11-4BF7-87FF-5A5EC3ECB70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6" creationId="{0EAA81EB-BD5B-4A70-AF62-DF285FC1ECB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7" creationId="{3FFBDCC9-987C-45C6-9FEF-D4ACBD105C8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8" creationId="{99BD183B-8A4F-4504-8D48-F6FB33F6EEE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9" creationId="{AF9A3327-F012-439A-B019-2C0DFE25AAE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80" creationId="{85C2691C-411F-44E5-8FA8-CE0A7D5ABE09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81" creationId="{9C4A0E2F-699E-49B5-B9A3-4E722730063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82" creationId="{2C4F7B62-738C-4994-A6D5-BA5EE390E78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3" creationId="{78AB929D-F919-4480-AC82-20E0554D254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4" creationId="{86FEF2D3-B190-487F-868E-ECC54C039F2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5" creationId="{E1CEBCEA-62D2-459E-8D2C-397C368C5B1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6" creationId="{185B1525-7916-4058-ADF5-A7E057C71BBD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7" creationId="{B2B30B36-9652-4094-9FB2-69521832AE1C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8" creationId="{AF5048FD-1D55-4EF0-9C1E-681A06042AD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9" creationId="{AD8C05B8-5289-4670-A9BE-55537F51885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0" creationId="{9A7FBBF8-E95D-49CC-B4B5-4EF9F666D05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1" creationId="{7427DF65-2F6F-4E61-A897-6C01FBD6CEF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2" creationId="{19F00F42-B5B8-4A35-AD06-920E9B403DF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3" creationId="{B3350E18-EB4F-48F2-BB77-E4C903BA4AB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4" creationId="{A7959247-C0D7-404B-9FAA-A0887CD1906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5" creationId="{7844AE53-E086-4655-B3DD-F3637BC4DE7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6" creationId="{9C386F73-EF77-4561-802B-A00AA71417D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7" creationId="{A6BCCB67-217D-44B2-90A9-004D352D798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8" creationId="{AC7605ED-B82F-430F-95C2-25E6706F4B9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9" creationId="{89AA54F0-EA61-42DA-AB31-D0D23FD8F4B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0" creationId="{C2EFB2C8-8FE1-4EFE-8DA2-9A552B7C976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1" creationId="{BF5BE5CC-D29D-4376-BA1F-3ADA09ECC7F9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2" creationId="{EC4542F1-0826-4EAF-918E-72852047A4B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3" creationId="{1623C950-32E8-4EAE-A2BB-20FE1B3A983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4" creationId="{BDE8B6A9-44DE-43BB-B126-C9135941164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5" creationId="{3BF49DD6-D9C1-4E09-8D8C-6D8E06F021C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6" creationId="{E884E449-A1B7-44CC-9C2B-F592090BCCA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7" creationId="{019788E6-5195-4725-964D-BA9D6A8DDAB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8" creationId="{AB7A9779-5CFF-4333-8F27-BE9C5F7CBFE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9" creationId="{6DA487B6-DC6E-4628-817C-804487E0BB9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0" creationId="{5C4D8483-D9DA-4774-AD66-C3222E9302F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1" creationId="{FF884CE5-08E1-41B7-9C79-6853FB3BBAF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2" creationId="{B5329471-644D-452B-9714-DCB183F991D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3" creationId="{6E6E6BED-239E-4702-A559-3DE8C5D3FAF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4" creationId="{D2A11657-2F74-4F70-AD44-A34EC5E18E3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5" creationId="{B7D7FEB2-9A38-42D3-B775-F35026BB53A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6" creationId="{D14128B7-F30D-432D-8264-B413B1B3E90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7" creationId="{C6B21CE1-5CDF-49DF-9D04-740FCCE671A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8" creationId="{D455A1B7-3E1F-4098-B846-3AE80E67D29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9" creationId="{1F0E52BD-0425-4708-BA86-DDF8A54190A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0" creationId="{FFB6B552-8D2F-484C-88E2-3B1397DA0B0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1" creationId="{C9E0CAD8-42BE-42FB-8673-6C3E953EC9E9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2" creationId="{9B4E7E28-CE68-4144-AC84-B3D55EDDAEF1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3" creationId="{78E625B8-A02E-44A5-934C-B0354EA97F7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4" creationId="{A9347817-BCC8-4F4F-81A6-6D69FAD34B3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5" creationId="{D7ADC11D-6F7E-4461-9652-0F43201F8A5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6" creationId="{01B876E5-981A-4564-ABC5-0CC3575A919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7" creationId="{0DBAE533-A840-4B5B-99BD-AC2B739A113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8" creationId="{C090264D-E92A-437A-9A78-094FD6728229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9" creationId="{C5AB6C55-86C5-4137-B485-FDFA99AC06E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0" creationId="{FA2BE33D-C751-45F2-86A9-94EF77FE2F8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1" creationId="{1DF5C7D5-4671-4F1D-8FBE-81E4FE9A486C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2" creationId="{13A65C5D-497B-4ED6-92CE-D787FECB107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3" creationId="{75167AC2-7481-42A9-9D54-7E64476B532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4" creationId="{390075AA-7823-4460-B063-1A87F2C06631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5" creationId="{50514543-BF1D-45E1-810B-7585D8D1C85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6" creationId="{C31B4CBA-5834-4168-9BB7-7EAD4DAFD33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7" creationId="{CE5A1F95-530A-4F01-AA70-8C9D9C220F5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8" creationId="{9566AD00-2EBA-4AB5-BCE3-85523A4C126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9" creationId="{EE9C4CC9-BB3B-42F4-9179-2884E2EAAF8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0" creationId="{EF97BFD5-EE6D-4581-98AF-7CD9CD90DFA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1" creationId="{70CC3C42-03C4-48A1-B79B-3AD3A916188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2" creationId="{C257DA9A-EBA9-49C1-A856-85039F87207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3" creationId="{3A327C24-C329-471B-8137-26ECE3BA4252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4" creationId="{6E618B6E-2E5D-413E-968F-1B5AC7960169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5" creationId="{C4A2F59C-8E0D-47F2-8FC3-55D3D94132F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6" creationId="{1200FE03-D482-4A36-809D-E02F0C1C56F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7" creationId="{14F12F12-B197-4A2C-9A7C-4365C10A136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8" creationId="{7739563A-3ED7-4528-97BC-17B7841BCB7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9" creationId="{B1AE03AF-BEAE-43F4-A663-F987725F4F3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0" creationId="{E0AD7D25-B2A9-4A61-B2A3-0A06C7345AD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1" creationId="{1B81C619-25B3-4F05-B1D6-B14BC3D5F508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2" creationId="{10700901-8C91-4351-A377-A9EAD74D163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3" creationId="{6C1AF15C-6532-4487-BCE9-A2BF715097D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4" creationId="{56683205-9954-4A2D-BE29-952AC282BC85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5" creationId="{1C6E8BE2-3EC0-4374-9D20-2F52428D7B6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6" creationId="{651CF249-265C-40EC-AC96-3F019424FC8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7" creationId="{3E84164E-938B-438F-9144-E7204072AA1E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8" creationId="{A62258C5-0341-467F-8BAF-554059A23037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9" creationId="{E9150E7F-EB87-4C84-B5D7-94D7429791D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0" creationId="{C6A993BE-9293-44AA-9374-C8A33F18161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1" creationId="{8EA9B0BF-A2A8-40EA-9FA8-1872B13F6CF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2" creationId="{EC619C9F-3DD5-49FF-9877-696171F78387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3" creationId="{15A5676B-3B14-419D-A64C-648EF005895C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4" creationId="{5F5B3DD5-78C9-44C1-958E-294CD373EC7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5" creationId="{2902CBD7-51BA-4BA6-9F68-055147E9203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6" creationId="{F1C84626-1E12-4791-A31B-04E73506AFA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7" creationId="{CCFB4D22-0B74-41FA-B502-D806159BA6B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8" creationId="{6931FDD1-D506-4A86-97EA-371D56CD56F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9" creationId="{2D574DF6-CA3B-43A3-BEE4-BA9A5FCD150E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0" creationId="{33156CED-4593-4180-A48E-52331850EEB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1" creationId="{6066F2B3-4BA4-4B5A-AE9E-63CB510460A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2" creationId="{3778614C-D7A8-417D-932B-D5E4A2C31F3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3" creationId="{D098E71A-8CD3-4D14-9E45-0A9E88A8D4B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4" creationId="{CB71CA70-B38D-48E7-A49E-393E88F6856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5" creationId="{386132E8-0E93-45E9-95A3-7BBAF8B462F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6" creationId="{B8A0DEEC-4F57-46B9-B45E-705F1B14E58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7" creationId="{1C379357-7BAE-48D4-8866-4053ADA8A39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8" creationId="{80FA4511-E4FB-4C0A-80E8-495F15A2D22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9" creationId="{20649099-9438-4863-82E8-83B3F5D3EF9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0" creationId="{E123A26E-BA6A-47DB-A039-4180859FF31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1" creationId="{35D35346-D7B8-49BD-AA7C-944135FA9055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2" creationId="{A2947E98-1515-4E5E-9243-19EDBDC5CDD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3" creationId="{5D449A4E-01B2-44B0-B94B-9E1BFC6274A7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4" creationId="{27B8D17E-6970-4A2F-A7AD-9E194AC537E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5" creationId="{AF235B73-956A-4FA0-A722-4F75FE0629C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6" creationId="{570C0189-FC76-4321-B1CB-5AFB470803A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7" creationId="{55BDE6A5-14B1-48B2-9841-BB812D92DF3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8" creationId="{7B4108AE-6B6C-4482-B3AB-34B7BFDDDF1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9" creationId="{8C818D39-EBAE-407E-B419-5472B07B5D8E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0" creationId="{6D213AB4-25A7-4F27-A9C7-C8CB45CBD96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1" creationId="{40E018B8-1D64-465D-A2CB-C21FFE084DC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2" creationId="{6668195C-F579-438E-BD47-101834722A3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3" creationId="{40180AC6-80D3-410D-95CA-2195EEDED61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4" creationId="{6A943135-38C0-4AF0-8426-EDC639495D1B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5" creationId="{1A8A28AA-F380-4F8B-B055-355D9113211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6" creationId="{341D06F3-7BE7-41D9-A9D1-EA6878BBE6C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7" creationId="{6C073917-D212-495F-AF3E-AF3395B33F2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8" creationId="{AB107391-F7C7-46AB-BACA-0203B8148A4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9" creationId="{0E2BCD4A-5DEC-40CC-AE6E-F21BCB6BA00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0" creationId="{14317D33-0869-476B-B8F6-2F5298AABB1B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1" creationId="{60A4EAC7-8433-4094-823D-D4142D8ABB1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2" creationId="{F07AAE88-9B93-452F-AB21-6EBF6ADF6DD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3" creationId="{FDB5297C-AEC9-49B0-8AFD-81B90B3D2688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4" creationId="{BC2117B3-2CC3-49E2-998D-564748427A64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5" creationId="{3B5E9AAC-4086-4A62-8F45-E21DC6D0524B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6" creationId="{2BCF15BB-79C5-4BE1-B089-C45B0DC7EC5C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7" creationId="{A4E069C0-E81A-4F8C-BDEF-CB82D4F0B9E9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8" creationId="{8123A2CE-FBEF-4482-8387-3FD9BC233E98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9" creationId="{C2ABE591-7E78-4FC9-AB40-7FB88AB1A44A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0" creationId="{1C30EE32-5330-4A91-9A03-F273CEE9C5AB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1" creationId="{D2AF5D8B-9FE6-49F8-884C-955786FE84A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2" creationId="{C5A1A5B2-35BA-4442-93E8-87AAB3DA947C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3" creationId="{D0386E90-D599-4D85-BDEA-FC0EA4CE0278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4" creationId="{B5D7146A-E827-49B6-9D7D-F792653B8AE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5" creationId="{0BB579A9-FEB2-49F7-B70C-65B1DAD10AAF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6" creationId="{939A3996-4A37-4532-94A8-0F02FBE2ACC1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7" creationId="{5247AFBB-4C2E-41CA-8BC1-F9691F340540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8" creationId="{223217A9-5EEC-4C5B-AE0A-963DC40E629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9" creationId="{CD0C7001-E438-42CC-A08A-64901E90FB59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0" creationId="{F1E9844B-4894-47B1-BC03-7CF863B32EAB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1" creationId="{3F1A5A89-E8B7-45D1-B91A-5DBA9E71366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2" creationId="{CD1E43DA-8387-49BF-88A3-6BC05C04496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3" creationId="{283FD6E0-9245-4495-A2F7-133474A25648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4" creationId="{8511BB9A-E28A-48AF-ADDD-BB6B46D87271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5" creationId="{BD9D40E5-E1F5-4D6C-8B8E-269BCD9ADFF9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6" creationId="{50109D68-5F07-409E-A61B-7AF9E2E58400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7" creationId="{E3EE7D01-E637-4050-8D2F-CFAD91487A1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8" creationId="{756CA9F9-2A9D-4DE9-B078-9671E6C3CC4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9" creationId="{CA87F0A1-65BF-4994-A3CC-272BB809B26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0" creationId="{2F417411-ACA7-4142-A6DE-7D1310D8F03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1" creationId="{CCD5D5A7-42CE-4A97-AA12-A9385B64CF6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2" creationId="{8C4BAA3A-1FB2-49B2-9185-E0AEABA831A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3" creationId="{1DB520BE-6F92-4444-95DA-07C8919EC5F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4" creationId="{72474963-768E-4233-B23B-E55605E7B34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5" creationId="{2B042029-F9A5-4330-954A-22BD81BC5FFE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6" creationId="{065A2C70-5477-4637-AFFF-6C848CDFF46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7" creationId="{BA97CE27-B4F7-4561-B7FC-301F699AA66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8" creationId="{698ACF19-C18E-4DD4-936A-CBB33878D493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9" creationId="{C5686838-303F-40FB-84C2-71443E40105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0" creationId="{535BF600-5629-460E-84E2-3AE5AF64DD4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1" creationId="{C8273055-4644-4C92-AE7A-429D23157D3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2" creationId="{93840783-193E-4EF6-8B29-C20638177EB6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3" creationId="{3FBE252E-497F-4C7D-A1F2-DA3031F49EC0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4" creationId="{4F7DA93D-3F5E-4617-A30C-2F088A1084E7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5" creationId="{2B7C8ACF-9310-4E25-B45B-EC33CD22EF31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6" creationId="{48E59EFC-FB35-4C95-BDD4-C97431D5FA9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7" creationId="{6A44532B-ED93-4DE6-B593-244A710C76C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8" creationId="{A2EA6C3C-BB54-459B-9825-1BC0F9EE182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9" creationId="{008CB8CA-34BE-42B2-A9A7-DE6A587C48E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0" creationId="{81AE5616-46CC-40F8-B7A8-3054952E2573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1" creationId="{E182548F-05DB-451F-8901-5F98D8AF700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2" creationId="{293D2657-115F-4FBB-8511-433580E7D98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3" creationId="{4C5B3AF7-DD65-456D-B97C-79ECDF81947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4" creationId="{A7EFED5B-CC82-4411-BB42-E52734EFDE2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5" creationId="{21CD2510-5E04-4F55-9358-9CD0825B187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6" creationId="{7B34E77F-F14D-4E41-88C0-EE096656C56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7" creationId="{007F08C3-2B86-43CF-8360-5C980A6FD0C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8" creationId="{4BD15C8C-AAAD-42AC-8756-045DC3C7B6F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9" creationId="{C08EDD07-CF87-43D6-87AC-60943F7883F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0" creationId="{943773EF-6190-4158-A7B2-61E234632872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1" creationId="{63714B98-834D-4F3F-83D0-44E1E81CEA36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2" creationId="{AEFB3459-EBE8-49DF-B764-366D790DF55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3" creationId="{0598BA0A-BDD0-4650-B714-FE7031A661E1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4" creationId="{9A0CEF49-8E9E-48EC-A73C-D2BB725A5097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5" creationId="{AB877908-F697-47EE-A49F-67EED65518A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6" creationId="{A1340FCB-B0A1-4080-B46F-E547FD86E7CE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7" creationId="{8032F569-84E5-4417-985C-04EAB6882BA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8" creationId="{2B232FB3-1974-458E-A70C-13A087D0ED6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9" creationId="{989C13A5-F0D6-4A86-A5CC-8FE3B1747A7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0" creationId="{524804D4-0E47-4E66-84CE-20A3569E3ABE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1" creationId="{2853F2D3-0AAB-46C3-B9D9-437B5FABC9A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2" creationId="{7D5AD3E0-800F-4EDD-9AF8-85450BCF340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3" creationId="{E99FAE71-24B9-4E9B-A5BA-8D171B0B7196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4" creationId="{5BF190D5-0F0B-4E6E-B6B1-F2B86E5C033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5" creationId="{EC22CE69-F05F-4646-A989-3C4B3539E639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6" creationId="{7A819772-6535-4409-A7EE-E850335EFF8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7" creationId="{C22D7E58-D0AA-403B-B4CB-32B29C166BA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8" creationId="{923E2807-A461-4521-961B-5CE7F780304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9" creationId="{BC48B77E-81CC-43D3-BE20-E0098B5554E0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0" creationId="{DC8A6F11-2C0B-4893-A7D6-F856114EF57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1" creationId="{052CB61B-651A-4C66-B45B-00F3DBDE4CC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2" creationId="{5246E933-C3C4-44FE-8346-5D8C4CFBE33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3" creationId="{DF3F8C3D-570B-47AC-8458-2BE0DB87A9D7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4" creationId="{4E3C6D30-4CEA-46F5-83C2-C9821AE5665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5" creationId="{9A2CB396-B1B0-420F-93D9-559032DB8E4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6" creationId="{1B37ABA0-6445-4062-89B8-B9CD82AA631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7" creationId="{1ED63B68-BF2B-4904-9E4C-751C16FFA0E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8" creationId="{1A716B02-0932-4D8A-941C-A21265BB017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9" creationId="{6C95F41C-A468-4252-B816-5A6950DC7D3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0" creationId="{FD0CD729-094C-4A20-A50D-F1EDF615FE2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1" creationId="{3D65A36F-770A-46F4-92E9-F70104CD82FC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2" creationId="{C755DEDF-5BE9-43A4-BF2C-6B2826BE1AE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3" creationId="{6A203C15-FE0A-4D50-8A87-C78190DB8EA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4" creationId="{7C17A8DC-B7C6-4656-A400-DC33882F533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5" creationId="{F1E0D003-2021-4C5D-81B7-88E13931E4E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6" creationId="{6F0600E5-5641-44EC-8DC2-72701253753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7" creationId="{496976E8-9BD2-42E4-82E0-31B990FBB7B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8" creationId="{05398285-BAE8-4202-AB1C-E5CDAA7360A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9" creationId="{E4C3E69B-5CB8-433B-A157-F4971C83A73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0" creationId="{76296641-E262-4C2F-9F99-3CF3B962B41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1" creationId="{0B7EE1A7-3F62-406B-A966-9DA6B0EF04E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2" creationId="{336778AC-39F3-4BB0-AC74-7467C1F7863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3" creationId="{49B3BF93-373B-4003-9D47-A03AD803675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4" creationId="{6F8FDB1D-DBC0-4480-9360-5FF84283585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5" creationId="{BEC0CEBD-2A23-40F3-8013-080FE971810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6" creationId="{B790BF47-5D23-44BA-B76B-67A728EE660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7" creationId="{E3A8D052-D6B4-4D81-9F9A-5976E4A3E3B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8" creationId="{9FA1B756-C00F-4827-895C-84C1B85696B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9" creationId="{4DFD0DD6-8E0A-463D-9204-BEEFC336746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0" creationId="{B62156CF-88AB-4449-A5E5-306AE93E78F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1" creationId="{32336E58-2739-4F52-A4B4-AEA776B3C45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2" creationId="{C4A7E341-524A-47C0-A133-98EEA52FD67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3" creationId="{CB07A47B-9452-4E79-A49E-7E8426B0949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4" creationId="{007AEC23-65C8-4EB9-B92A-306AFE42721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5" creationId="{9DC796B4-9AD3-4340-B14A-8C0E6B840C9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6" creationId="{4CE1212F-737D-4C0F-8B4D-A8794F35070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7" creationId="{5E98856E-F151-4A03-9B05-C1B06B313F7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8" creationId="{0F964E21-BB1B-4850-A32D-6A233050A93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9" creationId="{4593FCD4-7430-459A-9032-083AE8AADC8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0" creationId="{81744B23-99E7-4F2B-8A92-C26A4CE7FD2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1" creationId="{8B6C242D-0355-4A0C-ACF4-5B161894E3D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2" creationId="{40A21E85-46F8-46E5-8CF1-2DC57701F1C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3" creationId="{933DBB5C-7EE7-41C7-9326-F3C68331A56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4" creationId="{A36A872F-9364-4E02-9E67-6DF86437D5C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5" creationId="{DE7078CE-01B4-49D2-A335-0C20A1A6EBA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6" creationId="{8A1B869F-968B-45E2-86EF-5214B7E3D3B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7" creationId="{1DD14BFA-F8AA-485E-B651-B5CCF90453E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8" creationId="{4441F87A-2F85-4885-9FB0-A8BBF88FDA3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9" creationId="{A4837333-078B-42B3-A67C-A9149B3E669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0" creationId="{C80E9853-385D-4801-B869-CC7F4729DBC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1" creationId="{F2E9B1E1-1EC8-4259-8C64-9B0BB837C46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2" creationId="{1A422824-2311-407F-8BFA-C157BE4F458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3" creationId="{E778DC7A-88DF-4269-B42E-4F33B6A9BF4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4" creationId="{7FB3A2F3-8E14-4141-9BDB-F0A58CB68C4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5" creationId="{FB98C0BB-3D4E-463C-B0C5-66D97288AF9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6" creationId="{8AECAEB8-5BCC-4794-ABD4-01AA509FA32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7" creationId="{32F26AD4-D3B1-4B2B-B6F1-EFE51A2C39AC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8" creationId="{B140EA43-47F7-4033-A98F-88393F4D891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9" creationId="{E9958F85-3DE6-49B7-8C0A-F86CA79A0F5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0" creationId="{0ED737AD-DFA8-4659-9C66-9B7E122F38A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1" creationId="{C2402ECE-852D-46C6-BAE4-E074628AE55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2" creationId="{0971C072-D412-4E3B-91A8-139AE44C83C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3" creationId="{FD0E9B2A-51A4-4E16-B510-D844F866E17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4" creationId="{76B7BE18-D593-493E-A166-E7D845C304B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5" creationId="{434B816B-7A65-4E99-BFAC-AA2A9DC53C9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6" creationId="{A1CF771E-6B59-4B58-B08C-D8BA43093D3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7" creationId="{0353C44B-175A-420B-95F7-9112F930AAF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8" creationId="{67DE1B37-49C6-4186-B47B-DC41624B6DC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9" creationId="{17DE49F9-21B1-4929-B127-CDBF66E0E08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0" creationId="{972B45AC-417C-418A-B4AD-47622D93972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1" creationId="{3E381606-D2AB-4692-9F05-F9EE443625D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2" creationId="{E01EC1E6-02E3-4638-A669-2DB53CCEA7A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3" creationId="{5A120991-1528-4AC3-A1C7-25A5370E151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4" creationId="{555CD121-BE4A-48DA-874F-E10D3FB0DE9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5" creationId="{FB8736F9-3D54-406C-983A-6DB11A12113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6" creationId="{5F9847E8-B0F2-4272-A0A7-909ACCF69BC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7" creationId="{DD7B2EE6-7716-4739-9393-DDF5CFA333B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8" creationId="{FA53C22B-CDFD-476B-880C-3D657CF1B8B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9" creationId="{59E2A869-94BD-4E2F-910E-5AF342D0788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0" creationId="{2AF50735-AE04-4311-AC4C-1027644276F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1" creationId="{572B38FA-9A1F-47A1-BBF4-AFFFBDEAB46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2" creationId="{DEDA3395-9D95-4DD5-A502-F6D4869860B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3" creationId="{063854F7-2628-4ABF-868B-27DEDB1DFA3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4" creationId="{092638CE-3FFF-41BA-9120-CBCBE2F2EC6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5" creationId="{D309A55E-0C97-4E1B-955A-1DC7B054C70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6" creationId="{7A17854D-C67E-4EF8-A5C0-3ABEA255C6B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7" creationId="{6C1BC426-C48E-47DB-858E-1030896DD59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8" creationId="{A2D92336-C987-4E36-91F1-5DD7B5CB2D1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9" creationId="{7F4E7C3D-6386-43C4-87E5-3E792792A57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70" creationId="{AB2DB442-79AA-4DC3-8428-51FBD78F34EA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1" creationId="{9DA4B585-18B0-4332-95D9-C918B42A254B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2" creationId="{51E24A4E-8A43-4102-A6FA-C93A7BA35D79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3" creationId="{C24030B1-3521-4FA2-B671-4894D4596BB5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4" creationId="{B4C29D46-C3AF-4D29-A3BD-3361DE4ADD85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5" creationId="{5429D171-1CE4-467B-929C-5DA1039CF452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6" creationId="{899B3DA3-8C3C-4330-A026-CA4958AD5D2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7" creationId="{1DE95656-646D-4393-B0CD-A9E6D11B2225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8" creationId="{E8D2A15F-CF0F-4E2E-959B-CFB90F22932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9" creationId="{CE5B6BD7-5542-4F44-9482-93EEFFBA759F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0" creationId="{93607124-1A7D-49BE-9695-587F4D91ACE0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1" creationId="{185C7005-CD55-4202-AB41-F5085D5001D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2" creationId="{BB8BE342-A67A-4204-9E94-4D743509C5A0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3" creationId="{FDDED6CA-3131-4634-A2AB-482FE4DE043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4" creationId="{E7C0BD76-B46A-4D17-AB3D-5EC476E713E1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5" creationId="{EF8BB2D4-1ABF-4F07-BACF-3BC9709C3863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6" creationId="{7D0879D4-7DBB-410F-BAA1-1C64B6E22DA4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7" creationId="{B5C33585-2F6B-4025-BB31-CCD1A103A323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8" creationId="{EFEF8B3F-E072-4AD2-B026-369F646FC60D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9" creationId="{3E7E6650-0D05-4228-A202-1537BC0BB700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90" creationId="{DEF6B576-465E-4714-BC60-77CB464714B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1" creationId="{4F3C38AA-F4EC-40DE-B72A-082A24C166C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2" creationId="{7ECFE9DA-B051-4DBE-B0BC-070C132B9723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3" creationId="{BC901F2A-7609-4817-B6F5-9E91773C60C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4" creationId="{2EA97CD0-D399-4CFD-AB08-0F201518B6DF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5" creationId="{658A70E4-DE85-418C-BC4D-CE57E4A904E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6" creationId="{2DC39611-C6BA-4746-9F36-CDA77E25BDD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7" creationId="{3C4EFD66-F58D-421E-BC36-6458D59122B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8" creationId="{505967F6-5A8F-47D2-B569-AB1FAA69E1D6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9" creationId="{D3B07E00-BF0D-446E-8990-4579BD76B7F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0" creationId="{28F7E86E-A9E0-492D-BC64-429852140E5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1" creationId="{B48F7470-1E5F-4C54-A8E5-661AD5447C2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2" creationId="{0983F520-84E3-4852-93F0-0C6385258733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3" creationId="{5E8BAAA6-628F-446F-98C2-419FE1896BB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4" creationId="{846A9318-C583-417F-A19C-744F278ADF4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5" creationId="{C71270C4-4A3C-4543-9728-C82C111715E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6" creationId="{0C746400-BA85-460B-A007-C88875950FF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7" creationId="{B099F1B7-5F98-4877-ABF5-26C5688AC82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8" creationId="{F7B53C2F-A185-44DE-87A2-19B95632CC9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9" creationId="{7ADF339C-47DE-41DF-91D1-8CFEFA5DA24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0" creationId="{29228FBD-3E3C-4C96-AE59-E950DFEF800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1" creationId="{24BED3FB-83D6-4E17-9655-FECB865E7B8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2" creationId="{B3749B4E-F0ED-4209-B7D6-4A5D4C9AA96F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3" creationId="{4AE669B3-139B-4D07-8DDE-7180BCA28E7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4" creationId="{51801092-1086-437C-8903-1282886E8BC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5" creationId="{639256C4-2ADC-4128-A549-CAC1DCB87DF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6" creationId="{7F834B40-E8F2-4DA8-9235-89D5BC9F242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7" creationId="{6E1D3F58-9041-471F-AA3B-424DCB21D90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8" creationId="{C786E105-7255-4582-A821-D67299284F13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9" creationId="{DB25CC6D-8FCD-4125-903C-D954F41C1B6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0" creationId="{61954A04-D895-411A-B84D-9E549679EFF1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1" creationId="{31726A88-1EDE-4BD4-8633-602D7DA42D0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2" creationId="{49DB76A7-B453-4C53-BC81-01438D6FD5E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3" creationId="{DAC9CA65-D0E8-48F8-9317-F29EFC451FB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4" creationId="{C9977009-3A47-4002-B797-E7361463AFB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5" creationId="{0C96ED7F-DBD5-4C94-9F4E-7330B96C551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6" creationId="{C34DB821-23B6-4827-A968-6E7084870CD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7" creationId="{0FD9AAEF-730D-4591-83D0-8B90830D589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8" creationId="{2755B40B-0170-496B-A244-F451F96209E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9" creationId="{A98A4AE2-E26A-4AFD-8376-CA10E22CFFE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0" creationId="{0C20FA91-147A-4979-8645-D15941F321D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1" creationId="{698281E7-9CE5-4C2A-8604-18D397D4AD4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2" creationId="{C35302D5-577E-4282-8765-427E8CA262A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3" creationId="{89C78631-AB75-45AF-A174-5631C95D693B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4" creationId="{B62DE77B-D05A-42C5-8E8C-0F3D69AE98C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5" creationId="{C0B2FF7E-861F-4700-816C-800CBE3E875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6" creationId="{80F3D970-93FE-437F-B307-7B366BD47891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7" creationId="{89DABBE2-FD07-4583-A956-4677833516E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8" creationId="{E41A7686-F03F-4789-B2A3-7031FCA0D29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9" creationId="{15DF471B-6E86-4D5D-9687-2E1E9FFBAAF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0" creationId="{9762747D-5590-4A3C-A263-F45734B11C0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1" creationId="{B29B7C99-29E1-48B0-93C3-0B635BF296D1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2" creationId="{1AB1EDD6-260B-495C-B6CE-C9888AC063A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3" creationId="{57A12001-E149-47E5-8AA0-17C879DF72A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4" creationId="{1A6E43F3-2986-409E-BC39-8FFDE5BC165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5" creationId="{7C5229C0-E5A3-48DB-B9A7-D6870FA2A9E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6" creationId="{1C88B7EA-ED90-40D7-8D36-2033E8240D6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7" creationId="{BFF705BC-BE15-4746-8407-6BA309B4489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8" creationId="{8932DBC9-BFA8-4592-A763-E892FC0DB9C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9" creationId="{504E97C4-AE67-44D2-A7CF-0FB7D4AB19C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0" creationId="{57518BD3-9DBA-4015-AB83-922BD11ECB5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1" creationId="{55516A51-22EF-42DB-8EBF-2DECDBC432E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2" creationId="{FF1A5876-AC11-4830-88B2-03229138792B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3" creationId="{DA43A611-CB32-4853-B6A4-C921BE7C63E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4" creationId="{90844B84-FE8C-4695-8507-4C400E8B882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5" creationId="{3DCF6270-F35D-4C00-9A65-F35C78FBC76B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6" creationId="{8CEA2DEB-059F-4866-847B-98A060B7508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57" creationId="{894869B9-A226-4AEF-AFCC-300EC4B5BC2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58" creationId="{0C07DF70-31EF-4E89-9F51-4FC447285A7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59" creationId="{81EB9C9D-6E60-4F56-8FF9-FBD992308F4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0" creationId="{D30CD7B2-0E4D-4969-B138-5BAD49D1E4E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1" creationId="{D0539B3B-4D39-497F-822B-FF093D38D8A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2" creationId="{7990E99E-1ED2-4E32-9B2D-9C90095B862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3" creationId="{3EE7FE56-185E-49EF-BD9F-9F2048A8277A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4" creationId="{04A5F5FB-C5F7-4B54-BA38-620C4BDD3FD1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5" creationId="{B1AC5A7C-1B92-4BA3-9E31-2036937E6CA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6" creationId="{97818608-9BF9-46C8-8244-9868EBA2A20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7" creationId="{89296CED-CA50-4976-9573-E5A4DC239CC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8" creationId="{39E33614-1B23-4CA0-9FFC-A3930A23555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9" creationId="{46B61F4C-5177-4F20-B764-9E161562C1D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0" creationId="{E6B276CE-1AEB-4167-A184-6736C3F1A7C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1" creationId="{0592EB81-2EE8-410E-9C6F-06D912854A3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2" creationId="{A2E661AF-01CF-48A9-A3F7-5B9263C82C5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3" creationId="{26B59FF5-6F62-4230-A802-209C564CFDD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4" creationId="{E5E0EF91-62B0-4C85-92F8-3F7116192CB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5" creationId="{A7C95985-8BEE-413C-AA75-3725E7EE501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6" creationId="{C42C57CE-03C4-42F0-96BD-C72E86414CF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7" creationId="{A9F29E7B-F9FF-4344-933F-4F66DD73880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8" creationId="{2F61C652-E831-4C0E-B541-95C2BD3BFCA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9" creationId="{7CA11796-6566-492D-9843-B9EE4E5326FA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0" creationId="{0061917B-15BC-422F-BFF2-416466ADD3E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1" creationId="{E6709337-77D2-494B-AC76-5A7F50407D0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2" creationId="{6CE03C4D-E443-421E-852E-2A8E7C89DC8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3" creationId="{36C73D99-EA23-4518-B315-920E7BBD956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4" creationId="{C4F7C412-004E-4BC4-B42F-9477A6176DF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5" creationId="{BDF97627-B45D-4950-B5E7-525E7E799CE8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6" creationId="{182AC1DD-148D-4F3E-AA18-65356363218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7" creationId="{0413879B-25E2-45D3-8B0F-32D2F5F8BE0A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8" creationId="{28378642-8FED-4A44-994A-F054582F549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9" creationId="{EB8479D0-5A92-49FC-AA38-415B5362470B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0" creationId="{95CF6C9B-2E49-4059-BF40-E25341F58F5B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1" creationId="{3DD735F9-0A93-45CE-AAE8-C23CCE9E932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2" creationId="{1C8E581F-11DE-437B-9863-736D87479EF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3" creationId="{A9EC53F4-0CF5-42E0-B174-6BD21132291B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4" creationId="{ED204349-9DEC-4876-AD77-C8A9CC3CBED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5" creationId="{26A75F35-EADC-4F47-9A85-4C82BDFF2C66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6" creationId="{9CBD9274-6285-42D6-A0ED-8B1DB95997C1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7" creationId="{F64D44CC-DF73-4D6C-B17D-B3A7A3E7660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8" creationId="{DC5773F2-32DE-4ED5-8BF4-7E54E55B0F7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9" creationId="{9BFD3CED-2E17-4105-9527-7857499BA67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0" creationId="{233C7793-C61E-4FB3-BAA2-9D31DE723E38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1" creationId="{A57E78A5-7D92-41CD-B8EA-3C986A57D6B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2" creationId="{5BB40E79-9F2F-4951-9FCC-350D2B6F7F8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3" creationId="{7CD82909-2BA6-46DF-BF52-B95F4A91C12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4" creationId="{1399CD8B-E909-4AE2-8367-2E5C6F62C9A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5" creationId="{01E85F48-CEC4-4B6A-8045-2B71EE25C21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6" creationId="{CEF98674-F329-42FB-8CE3-014671EC277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7" creationId="{0440C65E-FFFD-4C0A-8609-781A63C15D9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8" creationId="{56724E73-BEA8-47F9-AF7F-8023491E41D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9" creationId="{0EDEB25C-9AEE-4F22-B5D7-34B651DB43E1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0" creationId="{87CABFB1-9A97-42D0-88DE-41FD46DFCC7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1" creationId="{D3E4D069-C11E-40D7-99C6-2B49679A62A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2" creationId="{ADE1049D-6227-4047-82A3-0C2DFC8E77B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3" creationId="{C3B05170-0381-49FF-B8E6-31D87A925E06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4" creationId="{92232D8B-6F19-4832-8C88-06FB2DA92D9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5" creationId="{8BAF2817-0C6B-4946-89FF-AA92455D9F8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6" creationId="{02D7B751-4C3E-460D-91B2-0D7364AB51F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7" creationId="{D6083EB6-8D17-4777-831D-0960D7E626B8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8" creationId="{E2633DE3-6483-4BC6-8CDE-3CF6B927910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9" creationId="{4AFF8706-E290-401C-8C75-F1C7CD5E2D2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20" creationId="{4B1DDC41-A00F-4B00-8C85-05A5AB4228B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21" creationId="{B1E35900-370A-4B9C-8EAE-5D5CD921267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22" creationId="{64CC9DDC-AA1B-4E50-BB75-E014DF5A260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4" creationId="{1D2C2869-B856-431A-917E-507646E3413A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5" creationId="{9425957B-5A8C-44A9-A658-5A55666CA85A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6" creationId="{D7608346-52BC-4BD0-B3AC-BFD80793429C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7" creationId="{1862ECA0-1DDA-4ED4-A3A5-D4F54263586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8" creationId="{D0BC4B86-9562-4E6C-AC2B-2EF3B89A0100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9" creationId="{B1A525D4-92B4-459F-83E6-B06E3070843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0" creationId="{F7E540F2-A57D-4AF6-9D64-3980B9DCA910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1" creationId="{F32F9B91-E803-4C95-9564-E73D90A99958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2" creationId="{9A5750CE-AD8B-44AB-8C12-46E25A39090D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3" creationId="{ABD2736E-728E-4954-A4DD-7539237AD49F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4" creationId="{8AD8E946-6687-4CA8-B44B-4CE108EEE753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5" creationId="{0DEF86F3-F373-43E9-BB78-228CBECEE914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6" creationId="{2C3D13B9-6B13-4E75-81FB-7A1C19275F2C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7" creationId="{A38EF720-616E-4A16-B99D-10F5F6CB64DE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8" creationId="{675E7B86-3889-48C6-AD87-7202FAFA75BE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9" creationId="{8EEF8AFB-C071-42B2-8541-249298B844EA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0" creationId="{9AB9D5D2-7134-4894-B418-FBA2637355B1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1" creationId="{FE29B73A-CE26-4AA8-9EFE-5BEAD875E2EF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2" creationId="{E2E35A74-F6FF-4A79-AF29-F06D0978D3A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3" creationId="{14804D9B-0175-4EDA-985E-389DABC2C6E1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4" creationId="{95539201-68AA-422B-AEDF-DF0065F2367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5" creationId="{56B9CE52-6688-4C40-ABBB-73923498068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6" creationId="{ED564782-56E4-42D8-B15B-A0960031641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7" creationId="{0D8F5CF3-592A-4FA0-9905-1D29E8747DB4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8" creationId="{D672B400-6D33-415C-A3E8-8996BBBDEF4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9" creationId="{B9129DF8-93FF-492D-9A99-44C0D30E4C7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0" creationId="{342B734A-BB2D-484A-AE78-DEA3C4B784B7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1" creationId="{B6A28A64-553C-4BF3-A1E2-9892168C2B5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2" creationId="{5FBF6B7C-6A67-4B56-9652-A0431932C52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3" creationId="{852A2819-A86D-4444-B7C3-86834A4ABE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4" creationId="{2D15587B-16C2-4C88-9AE5-8BA0BE005B4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5" creationId="{4E30E7F3-5689-405B-ADC1-0461D398F66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6" creationId="{B7D76A5C-A683-4BF8-B7E5-1A401D6D319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7" creationId="{CFC5409B-18EB-49B4-B0F7-29C4B21BF1F1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8" creationId="{4D9FCD92-332E-4D0A-B66F-45F57C1A4C7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9" creationId="{9D35A766-965C-4E52-848F-9133246F456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0" creationId="{5086880F-D857-42F1-B814-4347C3B4CA27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1" creationId="{FFDB4274-84E6-4021-9E7A-13B46085EBE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2" creationId="{02746981-62CC-4F1A-B486-0B29EFB3936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3" creationId="{F5F388CB-D5AC-4B5E-90E1-417533044C7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4" creationId="{73EC10FB-688F-4369-99C7-728F5E67134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5" creationId="{E6008CAA-96CA-465E-B3E6-B5D6BAC1D15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6" creationId="{16ED8B60-F03B-42E7-91E2-D9E518CB41E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7" creationId="{AD057CAC-1E6C-4DD3-89B0-117A7A36E59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8" creationId="{2333BEFF-FB1A-4A7D-B630-6464406D831B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9" creationId="{3EF8CA74-16F0-47CB-8386-B022A54ED5B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0" creationId="{902C4000-ABC6-41F9-8948-DC598D832D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1" creationId="{A00D91AC-5B8D-4C35-943F-FD6DB5EF76C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2" creationId="{81CB53DA-788F-4696-824C-79AD88F7E68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3" creationId="{D6608A7F-5481-438A-BCB7-D2BDA6BB945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4" creationId="{22B1D3AD-2FFE-4CB2-9E6A-C6AE08D5AB8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5" creationId="{6DEB75E6-9F61-42E7-B1DA-3432B98CB4B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6" creationId="{66A371F8-8C13-4377-A9EE-94AE79CD82C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7" creationId="{2A6B8411-5F01-4D92-ADED-DF2834A9AD5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8" creationId="{714F1271-E706-46C5-BB75-D58D61AC93C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9" creationId="{D5333C5D-D228-4DE6-AA3F-B90BD61A6DF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0" creationId="{F5D6FCE8-2675-409A-B2B4-1B017F68995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1" creationId="{68EFE6B1-6BC2-4246-B5E0-634F036588C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2" creationId="{26A01010-013B-483A-A7DA-E9DBCF891505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3" creationId="{1E115037-60B6-40F6-851B-9C0E52DE5E3B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4" creationId="{F7BED9C5-5262-411F-AEC2-B39F08A8221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5" creationId="{60DC9727-574F-4182-B127-15B0BA43B91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6" creationId="{5B015486-A76A-4958-82E2-525589F4ACE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7" creationId="{2A6A4CDF-2E4B-4AF6-86CD-5A59254624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8" creationId="{59A42B33-9445-4261-933F-EEFA79DC958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9" creationId="{FF237684-B1AB-4EC6-A2DD-3CA325F16D1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0" creationId="{B3EFBDFD-69B6-4520-AE6A-AC8FBB74D17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1" creationId="{EF54A566-4E54-4724-A6A0-6CBF03C5E3E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2" creationId="{7337440D-E3A2-4114-9DE7-9BAE8FF60AC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3" creationId="{15C49460-47A8-4BDC-A0DF-46F341ED9F4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4" creationId="{52FDC60B-F373-4F81-9027-7BAE0B5CEBC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5" creationId="{92A6DEA1-158F-4F3B-8102-A3AE1DF6E3A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6" creationId="{DE56E40A-2817-4D09-8D1E-0D9546C45ED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7" creationId="{02FD2449-398A-41D1-A505-B4A76DBFBB7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8" creationId="{BB5882A9-B81F-49C0-8592-10C36C7F1A2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9" creationId="{BB3AEDCE-5F11-4CAB-B466-7DC6034FE2E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0" creationId="{AD2B07B9-F56A-4CD7-BF3D-84A574EE1C9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1" creationId="{7C7012D1-C67F-4207-83CC-059C3651951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2" creationId="{44887BCB-D6CB-4D9E-BED7-9DE5535F2C2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3" creationId="{BEC6F329-FD0D-4BAE-AFDF-41B97BBB20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4" creationId="{0398CE8E-4F19-4546-BD02-BC67DBB9D85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5" creationId="{5D71CFB6-0FB9-4F24-88BE-A1D78251929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6" creationId="{9EA9967F-1A6A-407F-9FAE-4263D78A7E2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7" creationId="{B8DA8FF8-0D99-4F94-B5FE-2615E700AC3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8" creationId="{9A6B284C-EC18-4D0B-B5A2-63BCA6B588E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9" creationId="{E7A1AFFC-3F55-4E6C-BD71-FA3EE1BC6E0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1" creationId="{77C1B32B-AD8F-4E06-8088-BC5228A98FD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2" creationId="{39236BC6-6920-4E90-9D2C-BE4212FCC63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3" creationId="{19C3C1A3-9EC4-419A-81EF-23BCC45DE7C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4" creationId="{BD488040-9C7B-4B4A-831C-A816472BFF97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5" creationId="{6876E320-DD04-4C44-92D7-A5ACC111EB6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6" creationId="{0226EB1E-F999-4CE6-9580-DA51BA7F2CC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7" creationId="{8E6D8140-1169-40E0-89E3-6A46E667B11F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8" creationId="{545F4E5E-C803-433D-B70C-5C0F8EF9BA7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9" creationId="{12C70290-FDB1-43A3-985A-5F90925CB9CD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0" creationId="{3BAA3364-CE1B-49F6-81D1-1C4F4C9677B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1" creationId="{6F0A6199-020F-4BBB-9560-8F9F5396B47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2" creationId="{F02328E4-1A4A-47BD-9EC4-2C60F8A966D0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3" creationId="{98BD1ABB-3E84-40F1-940D-1880DA995E6D}"/>
          </ac:spMkLst>
        </pc:spChg>
        <pc:spChg chg="mod">
          <ac:chgData name="正元　淳也" userId="ab1cd3a3-b9d9-4be4-9cd8-d64cce588c8d" providerId="ADAL" clId="{5C3D5587-B94F-4DD6-AF60-91342B0AA430}" dt="2021-05-11T05:36:26.728" v="83" actId="6549"/>
          <ac:spMkLst>
            <pc:docMk/>
            <pc:sldMk cId="1689022557" sldId="280"/>
            <ac:spMk id="724" creationId="{9BF6766E-70F3-4ED8-84E7-C8BDD0BF9C63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6" creationId="{EFA6FF01-681C-4217-8EF9-FC4E8FEFEA3A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7" creationId="{736D775E-3525-4B8C-B45F-5EF85E6E6B3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9" creationId="{5E307AC5-AA5D-4020-8CF3-6ADEC9F29E4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0" creationId="{11ACC537-AB78-4D16-AD39-389CC1480CF4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2" creationId="{8B3BF713-8A00-43A4-9A2C-9663B97D272F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3" creationId="{70B225E1-67A1-46A0-AE93-FC60D7CA851B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5" creationId="{BB011C01-8C02-43F4-8AC7-7B5393BB974F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6" creationId="{9B58D380-4683-44C2-830C-12C66B40EC73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8" creationId="{53482900-AC7F-4647-A5D4-FBFE2DC8E95A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9" creationId="{404939F0-6D7B-47F5-9CF0-8E23F448D7A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1" creationId="{F52FD811-FC8E-4351-ADDD-D2996723C87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2" creationId="{C9FFB669-61BA-4A1B-BBAA-2837C28C254C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4" creationId="{3EBB7722-372C-4F3F-BDFC-DD25C9898CA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5" creationId="{B43F7B94-DF19-4125-B3AC-3804727339F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7" creationId="{DA27740B-706B-45FE-B066-E0A1515B5E8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8" creationId="{6600C09D-33C9-4874-AA8F-0B5EAABD65C0}"/>
          </ac:spMkLst>
        </pc:spChg>
        <pc:spChg chg="del 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9" creationId="{C441E78D-61EB-4E4F-81C7-E5D908295609}"/>
          </ac:spMkLst>
        </pc:spChg>
        <pc:spChg chg="del mod">
          <ac:chgData name="正元　淳也" userId="ab1cd3a3-b9d9-4be4-9cd8-d64cce588c8d" providerId="ADAL" clId="{5C3D5587-B94F-4DD6-AF60-91342B0AA430}" dt="2021-05-11T05:36:17.604" v="82" actId="478"/>
          <ac:spMkLst>
            <pc:docMk/>
            <pc:sldMk cId="1689022557" sldId="280"/>
            <ac:spMk id="750" creationId="{AAFE1E11-CD39-4B51-BADD-C2FD04FE73BE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1" creationId="{83F39F6B-6AB6-426C-8E86-179D5E9E8DD7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2" creationId="{D6AA87CE-62C0-471B-AF99-8F6AC6BCC50D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3" creationId="{17F09D35-FAF7-4157-B122-E041BD7E1780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4" creationId="{CB4E0A4B-76D9-41D9-9B01-F07958E8C4E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5" creationId="{6CAB1F3C-D0D8-4F44-A218-DAFAC756DD64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6" creationId="{1D3491F9-9499-45FC-8871-ED624B6717B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7" creationId="{233C0F1B-41B8-4E36-A5BC-480FC3906F5E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8" creationId="{3F8C7438-D945-485E-9617-846C32E5A35A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9" creationId="{87F72C96-A9FB-4CC9-A014-A1B1060C28E2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0" creationId="{37693401-A219-481E-8665-0378679505F2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1" creationId="{A4A4D79D-78F5-423E-AE09-78236AAD117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2" creationId="{6C4BE0EE-AC48-4139-9918-F76109D3CB0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3" creationId="{0C2A2815-B07E-4BAD-B055-D2ECD917838E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4" creationId="{3C9ADDC7-EB53-4CD7-B6DD-F787E21233A0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5" creationId="{CD6E5535-688F-4C9F-8CCF-C7AC56AB307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6" creationId="{79214E47-6860-4818-AC9D-F88C82539A6E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67" creationId="{78344E59-2588-4F1A-837E-4E19B58FE2F8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68" creationId="{1FFC7C59-228A-49E3-B95B-EB16B5C4142A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69" creationId="{7D72DDC7-0C89-40FF-8B5D-5E797BCC4CA0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0" creationId="{0FEB6F17-206F-4403-988A-EC1E432292EE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1" creationId="{E4A244E0-8A61-465A-B385-C7B298EA7B71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2" creationId="{0C83DB24-37F5-4639-896B-E06BA6B238EA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3" creationId="{133FBCEA-927F-4C7B-8D58-4B6D50769D32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4" creationId="{0D3468F6-B61E-46DC-842A-E5C7E95319BE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5" creationId="{5E310965-4271-4E7A-AFE1-0B94DA6F852B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6" creationId="{8CF718C2-9A65-48FC-9959-65F1D9264063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7" creationId="{1BD8F65C-B84D-4083-9458-87937B4F16D7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8" creationId="{DAF9C40C-E3E9-45D3-9BB9-31A85FED0213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9" creationId="{B1BC6C67-D036-4F44-8367-15E87EB47ABB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0" creationId="{BE3207E2-B94F-4DCF-BA0B-4CD3043C2C24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1" creationId="{63902E19-C909-4867-8FE7-6F14B0F3E97A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2" creationId="{13EA50D9-1F07-408A-9F50-8464C29370C5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3" creationId="{03461189-840D-4C7B-8EEB-5EFF671B2FE7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4" creationId="{A5264BB3-CB62-4F88-8E76-4AA217BB5656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5" creationId="{28885EB6-24DF-4F0F-9AA6-65D791E9CB6C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6" creationId="{9DBFD9D2-1F41-4188-A421-2136422579F7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7" creationId="{AB7F3DDA-D167-4128-B43C-F63F01FA6A1F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8" creationId="{57B5795A-EE79-43F2-ADB6-8A4429E15DD3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9" creationId="{E9979C3A-0A50-4030-B966-C8591DCBB6B9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0" creationId="{A475E324-62BF-490E-BDAC-0048E183CF01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1" creationId="{E0DF9788-08C8-44FF-BFA5-B6C0806A05D8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2" creationId="{681DA92A-0B7A-4A7D-AD13-59B17978C9B0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3" creationId="{8DCF463D-3570-459F-B376-E12F9EFBB442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4" creationId="{F1EDD74A-F82A-4005-8E59-28D8FFEF01FF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6" creationId="{1D701557-6B8B-4867-B489-098EE185D226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7" creationId="{B66C9270-871A-4B1C-8B07-70A89B3A79F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8" creationId="{E371AD52-0DA5-4C65-9D1E-7381991A3F7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9" creationId="{4E760C5D-7A00-48CE-8945-E1138F37284F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0" creationId="{5A039CCA-C832-4180-B07D-992BA4567C81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1" creationId="{1E875A18-2563-495A-8998-51DD63B01F12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2" creationId="{43E1E234-1972-4533-A856-27B68FF0008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3" creationId="{9D133C8F-FADE-4248-8699-0E4423CFBD1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4" creationId="{656C7842-833C-4E29-9E43-AC043BBD036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5" creationId="{95C6D9DB-6CE8-4129-9094-F13BB995BF22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6" creationId="{6DA0C266-D664-41D0-B28E-44E2C595561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7" creationId="{EDBF6CE5-C8BA-448B-ACC2-7996B0E96F86}"/>
          </ac:spMkLst>
        </pc:spChg>
        <pc:spChg chg="mod">
          <ac:chgData name="正元　淳也" userId="ab1cd3a3-b9d9-4be4-9cd8-d64cce588c8d" providerId="ADAL" clId="{5C3D5587-B94F-4DD6-AF60-91342B0AA430}" dt="2021-05-11T06:44:49.038" v="302" actId="108"/>
          <ac:spMkLst>
            <pc:docMk/>
            <pc:sldMk cId="1689022557" sldId="280"/>
            <ac:spMk id="808" creationId="{7BA1C34E-C56F-4990-A4B6-60143ADCB5E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9" creationId="{6BC933B7-CAF2-42DF-A658-80B966C22D4A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1" creationId="{154471F7-3CD6-4389-95AE-8821832530A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2" creationId="{18E548A8-9FBF-45BD-A3E2-84C6E83A0410}"/>
          </ac:spMkLst>
        </pc:spChg>
        <pc:spChg chg="del mod">
          <ac:chgData name="正元　淳也" userId="ab1cd3a3-b9d9-4be4-9cd8-d64cce588c8d" providerId="ADAL" clId="{5C3D5587-B94F-4DD6-AF60-91342B0AA430}" dt="2021-05-11T06:36:01.453" v="157" actId="478"/>
          <ac:spMkLst>
            <pc:docMk/>
            <pc:sldMk cId="1689022557" sldId="280"/>
            <ac:spMk id="814" creationId="{94BBA47B-5B43-4624-86BB-8033036E8C6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5" creationId="{6D787FD5-DD08-4733-932C-700E779DEC66}"/>
          </ac:spMkLst>
        </pc:spChg>
        <pc:spChg chg="del mod">
          <ac:chgData name="正元　淳也" userId="ab1cd3a3-b9d9-4be4-9cd8-d64cce588c8d" providerId="ADAL" clId="{5C3D5587-B94F-4DD6-AF60-91342B0AA430}" dt="2021-05-11T06:35:58.964" v="156" actId="478"/>
          <ac:spMkLst>
            <pc:docMk/>
            <pc:sldMk cId="1689022557" sldId="280"/>
            <ac:spMk id="817" creationId="{C517C185-A9E6-4C3E-8568-6A1197CC762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8" creationId="{40F27F9E-BA07-46DC-AA82-BFD6E8EE8BF8}"/>
          </ac:spMkLst>
        </pc:spChg>
        <pc:spChg chg="add del 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20" creationId="{CD8D963E-832D-4C3C-9AA7-A76B7913C95E}"/>
          </ac:spMkLst>
        </pc:spChg>
        <pc:spChg chg="del mod">
          <ac:chgData name="正元　淳也" userId="ab1cd3a3-b9d9-4be4-9cd8-d64cce588c8d" providerId="ADAL" clId="{5C3D5587-B94F-4DD6-AF60-91342B0AA430}" dt="2021-05-11T06:32:59.945" v="110" actId="478"/>
          <ac:spMkLst>
            <pc:docMk/>
            <pc:sldMk cId="1689022557" sldId="280"/>
            <ac:spMk id="821" creationId="{071A8BA4-8C2C-4C3E-B8B8-B9AADE85F4FB}"/>
          </ac:spMkLst>
        </pc:spChg>
        <pc:spChg chg="del mod">
          <ac:chgData name="正元　淳也" userId="ab1cd3a3-b9d9-4be4-9cd8-d64cce588c8d" providerId="ADAL" clId="{5C3D5587-B94F-4DD6-AF60-91342B0AA430}" dt="2021-05-11T06:43:37.466" v="290" actId="478"/>
          <ac:spMkLst>
            <pc:docMk/>
            <pc:sldMk cId="1689022557" sldId="280"/>
            <ac:spMk id="823" creationId="{70A4E0BB-743D-4021-AA69-867C52875FF9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24" creationId="{BD843AD2-32CC-467C-B539-A17E6000E6F6}"/>
          </ac:spMkLst>
        </pc:spChg>
        <pc:spChg chg="del mod">
          <ac:chgData name="正元　淳也" userId="ab1cd3a3-b9d9-4be4-9cd8-d64cce588c8d" providerId="ADAL" clId="{5C3D5587-B94F-4DD6-AF60-91342B0AA430}" dt="2021-05-11T06:43:44.998" v="292" actId="478"/>
          <ac:spMkLst>
            <pc:docMk/>
            <pc:sldMk cId="1689022557" sldId="280"/>
            <ac:spMk id="826" creationId="{E9BEBA08-D3FE-421A-8EC2-E662247288E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27" creationId="{53D7624A-6B1A-4FB1-A65D-963CD7A8F318}"/>
          </ac:spMkLst>
        </pc:spChg>
        <pc:spChg chg="del mod">
          <ac:chgData name="正元　淳也" userId="ab1cd3a3-b9d9-4be4-9cd8-d64cce588c8d" providerId="ADAL" clId="{5C3D5587-B94F-4DD6-AF60-91342B0AA430}" dt="2021-05-11T06:34:30.875" v="131" actId="478"/>
          <ac:spMkLst>
            <pc:docMk/>
            <pc:sldMk cId="1689022557" sldId="280"/>
            <ac:spMk id="829" creationId="{5B9A7275-3593-48A8-96F4-C80B99CB57BD}"/>
          </ac:spMkLst>
        </pc:spChg>
        <pc:spChg chg="del mod">
          <ac:chgData name="正元　淳也" userId="ab1cd3a3-b9d9-4be4-9cd8-d64cce588c8d" providerId="ADAL" clId="{5C3D5587-B94F-4DD6-AF60-91342B0AA430}" dt="2021-05-11T06:34:24.248" v="129" actId="478"/>
          <ac:spMkLst>
            <pc:docMk/>
            <pc:sldMk cId="1689022557" sldId="280"/>
            <ac:spMk id="830" creationId="{BF7EF663-C265-4854-8E8F-67BD85BB4CEE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2" creationId="{E7F518EF-EE68-459A-AB9E-15E2DFE5972E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3" creationId="{BDCB4EDB-D8A9-4386-AC43-43680491A161}"/>
          </ac:spMkLst>
        </pc:spChg>
        <pc:spChg chg="del mod">
          <ac:chgData name="正元　淳也" userId="ab1cd3a3-b9d9-4be4-9cd8-d64cce588c8d" providerId="ADAL" clId="{5C3D5587-B94F-4DD6-AF60-91342B0AA430}" dt="2021-05-11T06:44:00.887" v="296" actId="478"/>
          <ac:spMkLst>
            <pc:docMk/>
            <pc:sldMk cId="1689022557" sldId="280"/>
            <ac:spMk id="835" creationId="{9A046488-F7FE-410D-9740-CCD70690A9E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6" creationId="{A29A37B9-CE97-4A24-8C73-35DB47BE5E1A}"/>
          </ac:spMkLst>
        </pc:spChg>
        <pc:spChg chg="del mod">
          <ac:chgData name="正元　淳也" userId="ab1cd3a3-b9d9-4be4-9cd8-d64cce588c8d" providerId="ADAL" clId="{5C3D5587-B94F-4DD6-AF60-91342B0AA430}" dt="2021-05-11T06:44:08.558" v="299" actId="478"/>
          <ac:spMkLst>
            <pc:docMk/>
            <pc:sldMk cId="1689022557" sldId="280"/>
            <ac:spMk id="838" creationId="{06E08394-9415-422B-9DBC-A10D91B2714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9" creationId="{925E6283-9FC4-407B-856B-27709AEACE0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1" creationId="{71D6C3FC-79E6-4B4B-B622-BC2A7E5933C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2" creationId="{359A2DC7-5C50-43E5-8E0C-3BD25711031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4" creationId="{260C2854-521E-415C-BFD3-3B211B81F45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5" creationId="{4E5790C4-1A58-43E7-A4E3-84B1DB2BB3A7}"/>
          </ac:spMkLst>
        </pc:spChg>
        <pc:spChg chg="del mod">
          <ac:chgData name="正元　淳也" userId="ab1cd3a3-b9d9-4be4-9cd8-d64cce588c8d" providerId="ADAL" clId="{5C3D5587-B94F-4DD6-AF60-91342B0AA430}" dt="2021-05-11T06:31:47.524" v="91" actId="478"/>
          <ac:spMkLst>
            <pc:docMk/>
            <pc:sldMk cId="1689022557" sldId="280"/>
            <ac:spMk id="846" creationId="{E7DCB03C-8D2C-45BF-9228-DE698F179763}"/>
          </ac:spMkLst>
        </pc:spChg>
        <pc:spChg chg="del mod">
          <ac:chgData name="正元　淳也" userId="ab1cd3a3-b9d9-4be4-9cd8-d64cce588c8d" providerId="ADAL" clId="{5C3D5587-B94F-4DD6-AF60-91342B0AA430}" dt="2021-05-11T06:31:49.389" v="92" actId="478"/>
          <ac:spMkLst>
            <pc:docMk/>
            <pc:sldMk cId="1689022557" sldId="280"/>
            <ac:spMk id="847" creationId="{F0C172E3-6C8F-4127-81CE-CBAA637C3D8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8" creationId="{33A29B9B-633A-4840-ADD3-2C1F7FCCC9D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9" creationId="{8FAAAF83-07BB-4F09-A394-D9BBEF6FA5B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0" creationId="{A6808A7B-A21D-4549-A045-82A01E82F642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1" creationId="{C816F1EC-685A-4899-AD0A-1A2175132F5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2" creationId="{E525B2F0-7A99-419D-88D9-FF4338CDD43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3" creationId="{4381649B-241A-4D60-B05D-49188AFEAEF4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4" creationId="{B9E87812-8AFE-4A20-B9CB-E5AA2883728A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5" creationId="{A16E0665-D42F-419E-9B38-718A6C523A0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6" creationId="{3A0EAB0D-A0AA-45A8-8F8F-AFA9F40AFE1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7" creationId="{9D5A7B1E-DB09-4368-A4FA-ED61130E3C0E}"/>
          </ac:spMkLst>
        </pc:spChg>
        <pc:spChg chg="del mod">
          <ac:chgData name="正元　淳也" userId="ab1cd3a3-b9d9-4be4-9cd8-d64cce588c8d" providerId="ADAL" clId="{5C3D5587-B94F-4DD6-AF60-91342B0AA430}" dt="2021-05-11T06:34:27.896" v="130" actId="478"/>
          <ac:spMkLst>
            <pc:docMk/>
            <pc:sldMk cId="1689022557" sldId="280"/>
            <ac:spMk id="858" creationId="{08053E32-9808-4066-9FF4-6D6D93DC9B5D}"/>
          </ac:spMkLst>
        </pc:spChg>
        <pc:spChg chg="del mod">
          <ac:chgData name="正元　淳也" userId="ab1cd3a3-b9d9-4be4-9cd8-d64cce588c8d" providerId="ADAL" clId="{5C3D5587-B94F-4DD6-AF60-91342B0AA430}" dt="2021-05-11T06:34:34.948" v="132" actId="478"/>
          <ac:spMkLst>
            <pc:docMk/>
            <pc:sldMk cId="1689022557" sldId="280"/>
            <ac:spMk id="859" creationId="{D481227D-2D45-4145-AA7D-5BBA0B73EE4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0" creationId="{82FD7A41-B663-4FC8-8756-4AB7DE88C9E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1" creationId="{045DEB87-DE70-4FAD-ADA6-0666D263901E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2" creationId="{F6A90B42-9778-4BCA-A31A-3E27264B416D}"/>
          </ac:spMkLst>
        </pc:spChg>
        <pc:spChg chg="add del 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3" creationId="{7B309AD2-149A-4AA5-AFB2-A1BB60B8BE2D}"/>
          </ac:spMkLst>
        </pc:spChg>
        <pc:spChg chg="del mod">
          <ac:chgData name="正元　淳也" userId="ab1cd3a3-b9d9-4be4-9cd8-d64cce588c8d" providerId="ADAL" clId="{5C3D5587-B94F-4DD6-AF60-91342B0AA430}" dt="2021-05-11T06:35:54.886" v="154" actId="478"/>
          <ac:spMkLst>
            <pc:docMk/>
            <pc:sldMk cId="1689022557" sldId="280"/>
            <ac:spMk id="864" creationId="{E97CE557-5E0E-4473-9605-4218E8272EDA}"/>
          </ac:spMkLst>
        </pc:spChg>
        <pc:spChg chg="add del 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5" creationId="{48141790-5BAE-49C4-9B8D-43E4B3A7530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6" creationId="{3A4B07C8-5FBE-4FA8-BA0C-62B391C5269E}"/>
          </ac:spMkLst>
        </pc:spChg>
        <pc:spChg chg="del mod">
          <ac:chgData name="正元　淳也" userId="ab1cd3a3-b9d9-4be4-9cd8-d64cce588c8d" providerId="ADAL" clId="{5C3D5587-B94F-4DD6-AF60-91342B0AA430}" dt="2021-05-11T06:35:56.848" v="155" actId="478"/>
          <ac:spMkLst>
            <pc:docMk/>
            <pc:sldMk cId="1689022557" sldId="280"/>
            <ac:spMk id="867" creationId="{3365646C-9AA5-4F9F-8B7D-CC48CC068526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8" creationId="{E7585809-A7E6-497B-9142-DB6584E4029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9" creationId="{6CE3FA9F-BE63-4859-A639-AB2F1FBFB01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70" creationId="{0D890F87-33E6-4A86-93E5-6E6B3C828CB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71" creationId="{1CFFD754-648E-49EA-A2B2-F437EE072306}"/>
          </ac:spMkLst>
        </pc:spChg>
        <pc:spChg chg="add mod">
          <ac:chgData name="正元　淳也" userId="ab1cd3a3-b9d9-4be4-9cd8-d64cce588c8d" providerId="ADAL" clId="{5C3D5587-B94F-4DD6-AF60-91342B0AA430}" dt="2021-05-11T06:44:22.621" v="301" actId="1076"/>
          <ac:spMkLst>
            <pc:docMk/>
            <pc:sldMk cId="1689022557" sldId="280"/>
            <ac:spMk id="872" creationId="{DBA0FA79-22D7-490D-9790-BE87D6C85D09}"/>
          </ac:spMkLst>
        </pc:spChg>
        <pc:spChg chg="add mod">
          <ac:chgData name="正元　淳也" userId="ab1cd3a3-b9d9-4be4-9cd8-d64cce588c8d" providerId="ADAL" clId="{5C3D5587-B94F-4DD6-AF60-91342B0AA430}" dt="2021-05-11T06:45:19.700" v="304" actId="20577"/>
          <ac:spMkLst>
            <pc:docMk/>
            <pc:sldMk cId="1689022557" sldId="280"/>
            <ac:spMk id="873" creationId="{FD7883B2-DBC4-4D65-8886-750B8028932B}"/>
          </ac:spMkLst>
        </pc:spChg>
        <pc:spChg chg="add mod">
          <ac:chgData name="正元　淳也" userId="ab1cd3a3-b9d9-4be4-9cd8-d64cce588c8d" providerId="ADAL" clId="{5C3D5587-B94F-4DD6-AF60-91342B0AA430}" dt="2021-05-11T06:43:01.330" v="281" actId="571"/>
          <ac:spMkLst>
            <pc:docMk/>
            <pc:sldMk cId="1689022557" sldId="280"/>
            <ac:spMk id="874" creationId="{AA84E622-01B6-44AB-8E2D-1661946D5C5C}"/>
          </ac:spMkLst>
        </pc:spChg>
        <pc:grpChg chg="mod">
          <ac:chgData name="正元　淳也" userId="ab1cd3a3-b9d9-4be4-9cd8-d64cce588c8d" providerId="ADAL" clId="{5C3D5587-B94F-4DD6-AF60-91342B0AA430}" dt="2021-05-11T05:10:58.023" v="14"/>
          <ac:grpSpMkLst>
            <pc:docMk/>
            <pc:sldMk cId="1689022557" sldId="280"/>
            <ac:grpSpMk id="1" creationId="{00000000-0000-0000-0000-000000000000}"/>
          </ac:grpSpMkLst>
        </pc:grpChg>
        <pc:grpChg chg="add del mod">
          <ac:chgData name="正元　淳也" userId="ab1cd3a3-b9d9-4be4-9cd8-d64cce588c8d" providerId="ADAL" clId="{5C3D5587-B94F-4DD6-AF60-91342B0AA430}" dt="2021-05-11T05:33:59.174" v="49" actId="478"/>
          <ac:grpSpMkLst>
            <pc:docMk/>
            <pc:sldMk cId="1689022557" sldId="280"/>
            <ac:grpSpMk id="3" creationId="{384D5E2D-AFEB-4B1C-A9EE-608186216880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0" creationId="{945CFBAB-F61B-4903-B88A-86356481CA4C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3" creationId="{5C6FFE3E-9761-4039-9C0F-9587A16445A3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6" creationId="{5AE806BA-E04B-487A-A7D4-8B1665455714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9" creationId="{E7602737-B0C9-493C-A58D-0EBC5E11B010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32" creationId="{A4C793A1-4163-40F7-9914-3AE60C38EEA3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35" creationId="{01A3B55F-FB1E-4E40-8B2E-DD9245D8970A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38" creationId="{9C2191CD-4D97-478A-B182-DBE2E3DFD96B}"/>
          </ac:grpSpMkLst>
        </pc:grpChg>
        <pc:grpChg chg="add del mod">
          <ac:chgData name="正元　淳也" userId="ab1cd3a3-b9d9-4be4-9cd8-d64cce588c8d" providerId="ADAL" clId="{5C3D5587-B94F-4DD6-AF60-91342B0AA430}" dt="2021-05-11T05:11:18.687" v="21"/>
          <ac:grpSpMkLst>
            <pc:docMk/>
            <pc:sldMk cId="1689022557" sldId="280"/>
            <ac:grpSpMk id="57" creationId="{B219147E-5B1D-49F7-970A-9513B763EE67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85" creationId="{C028970C-65B3-4214-9CEA-56D739ABEF99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88" creationId="{189CB79E-2523-48FC-A41E-516AEF019181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91" creationId="{5F08801E-A92A-46B4-94D8-F33CDE9F19BB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94" creationId="{B5D68571-E762-4BB9-8927-BCD268599540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97" creationId="{6F0E6B04-7F7C-45FB-AC47-DB72D4362073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100" creationId="{D0EB63EF-B439-4AED-8448-5C877ECF002A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103" creationId="{5818C33F-9B25-4080-B248-A042BA7B9FA1}"/>
          </ac:grpSpMkLst>
        </pc:grpChg>
        <pc:grpChg chg="add del mod">
          <ac:chgData name="正元　淳也" userId="ab1cd3a3-b9d9-4be4-9cd8-d64cce588c8d" providerId="ADAL" clId="{5C3D5587-B94F-4DD6-AF60-91342B0AA430}" dt="2021-05-11T06:31:30.067" v="84" actId="478"/>
          <ac:grpSpMkLst>
            <pc:docMk/>
            <pc:sldMk cId="1689022557" sldId="280"/>
            <ac:grpSpMk id="710" creationId="{BBB15383-CAAC-42BD-A2CD-BC0E28B99900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25" creationId="{5E909B28-C49F-411F-AFA5-63E5067F3F3E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28" creationId="{2A0CC6EC-C3F7-458E-BFC6-CBBC256B70F9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31" creationId="{9A19CAAF-864E-41F0-B517-D9B4DC0BB26C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34" creationId="{6C52B914-8DA1-4937-BE92-BD10C7CA6123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37" creationId="{57963951-74EA-437D-A913-2E32C28E9500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40" creationId="{2910F791-19F2-456B-810B-1833E728BDE1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43" creationId="{B58555A6-AD5B-4D1A-A7BD-60AFBF7D9143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46" creationId="{6B4463BA-57C8-4412-99D4-1D7E4F6053C9}"/>
          </ac:grpSpMkLst>
        </pc:grpChg>
        <pc:grpChg chg="add del mod">
          <ac:chgData name="正元　淳也" userId="ab1cd3a3-b9d9-4be4-9cd8-d64cce588c8d" providerId="ADAL" clId="{5C3D5587-B94F-4DD6-AF60-91342B0AA430}" dt="2021-05-11T06:44:05.892" v="298" actId="478"/>
          <ac:grpSpMkLst>
            <pc:docMk/>
            <pc:sldMk cId="1689022557" sldId="280"/>
            <ac:grpSpMk id="795" creationId="{CDFAC037-9DDB-4D24-9095-3BC122A87345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10" creationId="{15F62EEF-A20F-4586-8B75-1233C2E1919F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13" creationId="{98658511-85F6-44F8-AD5D-4CB91A3A1F3C}"/>
          </ac:grpSpMkLst>
        </pc:grpChg>
        <pc:grpChg chg="del mod">
          <ac:chgData name="正元　淳也" userId="ab1cd3a3-b9d9-4be4-9cd8-d64cce588c8d" providerId="ADAL" clId="{5C3D5587-B94F-4DD6-AF60-91342B0AA430}" dt="2021-05-11T06:35:56.848" v="155" actId="478"/>
          <ac:grpSpMkLst>
            <pc:docMk/>
            <pc:sldMk cId="1689022557" sldId="280"/>
            <ac:grpSpMk id="816" creationId="{2BE84077-6CC2-4695-84D4-6D4194388785}"/>
          </ac:grpSpMkLst>
        </pc:grpChg>
        <pc:grpChg chg="add del mod">
          <ac:chgData name="正元　淳也" userId="ab1cd3a3-b9d9-4be4-9cd8-d64cce588c8d" providerId="ADAL" clId="{5C3D5587-B94F-4DD6-AF60-91342B0AA430}" dt="2021-05-11T06:35:54.886" v="154" actId="478"/>
          <ac:grpSpMkLst>
            <pc:docMk/>
            <pc:sldMk cId="1689022557" sldId="280"/>
            <ac:grpSpMk id="819" creationId="{ADC0E5FE-55C2-41E9-A5D6-C5523E8B4D52}"/>
          </ac:grpSpMkLst>
        </pc:grpChg>
        <pc:grpChg chg="add del 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22" creationId="{818920D1-3D33-45ED-9CE1-A817C10684A7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25" creationId="{72DA93EC-9EA9-4C03-AEC5-A8B6FA8871C1}"/>
          </ac:grpSpMkLst>
        </pc:grpChg>
        <pc:grpChg chg="del mod">
          <ac:chgData name="正元　淳也" userId="ab1cd3a3-b9d9-4be4-9cd8-d64cce588c8d" providerId="ADAL" clId="{5C3D5587-B94F-4DD6-AF60-91342B0AA430}" dt="2021-05-11T06:34:27.896" v="130" actId="478"/>
          <ac:grpSpMkLst>
            <pc:docMk/>
            <pc:sldMk cId="1689022557" sldId="280"/>
            <ac:grpSpMk id="828" creationId="{49FBBE19-3F1D-4339-B0A3-9B88063841EF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31" creationId="{141DDD1C-7608-4477-AD44-A7AC02E1FF58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34" creationId="{E4EDB859-2279-470A-89DA-D4A7EB5B29CF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37" creationId="{2FC077C6-EED5-428E-B593-86B2BCAD4C9E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40" creationId="{D639CD33-8C5C-46DD-A039-F6817C4D2B88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43" creationId="{C06C5EFF-F3B4-4256-A33B-4523069ECFC2}"/>
          </ac:grpSpMkLst>
        </pc:grpChg>
        <pc:picChg chg="add del">
          <ac:chgData name="正元　淳也" userId="ab1cd3a3-b9d9-4be4-9cd8-d64cce588c8d" providerId="ADAL" clId="{5C3D5587-B94F-4DD6-AF60-91342B0AA430}" dt="2021-05-11T05:34:34.139" v="57"/>
          <ac:picMkLst>
            <pc:docMk/>
            <pc:sldMk cId="1689022557" sldId="280"/>
            <ac:picMk id="623" creationId="{1076884A-A337-43DE-BFC0-BB9CB537F4A3}"/>
          </ac:picMkLst>
        </pc:picChg>
      </pc:sldChg>
      <pc:sldChg chg="addSp delSp modSp">
        <pc:chgData name="正元　淳也" userId="ab1cd3a3-b9d9-4be4-9cd8-d64cce588c8d" providerId="ADAL" clId="{5C3D5587-B94F-4DD6-AF60-91342B0AA430}" dt="2021-05-11T06:31:37.582" v="88" actId="21"/>
        <pc:sldMkLst>
          <pc:docMk/>
          <pc:sldMk cId="315979115" sldId="282"/>
        </pc:sldMkLst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" creationId="{4654F217-548A-4C46-A77B-6F9614FBEA1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" creationId="{986D62CD-8826-457D-B3C0-42142BC50C3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" creationId="{B163BF07-37AC-4825-BF50-19040BE18BE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9" creationId="{DAE10667-500E-408E-AA46-A1CDE8ADE02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0" creationId="{F16EF564-25BB-4E8F-BFC6-025F280CF6E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1" creationId="{206EA983-C8C9-44F3-AC82-F573A7A9131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2" creationId="{B157F2F0-9187-4E63-8181-E3464E4CE53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3" creationId="{49B50F89-9BA5-4CB5-9252-5B6A80D8DA3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4" creationId="{68E3ED0F-FC05-45BA-81EC-D394EAF6F6A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5" creationId="{4736AB73-261C-4643-BE47-02745A293C0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6" creationId="{5E900D9F-EA0D-4D26-97E4-99A6AD13585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7" creationId="{BDCF66B8-C0E2-46B1-BE99-6071494BBAF7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8" creationId="{B39C1D7E-8D17-4578-A6D6-57FE0E3298B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9" creationId="{5167B880-0F59-455F-B32B-D792540AABD7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0" creationId="{D8A6725B-1442-472A-9AD5-066C3DDD56D1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2" creationId="{0F74DA9F-87BB-41F8-B87E-7A4513BBEAD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3" creationId="{91C23E4F-75AF-4609-9AFC-FF15322B7D6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5" creationId="{1EC8D785-B822-476F-9282-67BEB89FBDF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6" creationId="{8091FDD3-1408-4374-9EA9-69993A78C63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8" creationId="{C668F351-CBCD-4517-8CF9-7A840619790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9" creationId="{EACC481A-E290-43AE-887E-1C9EFB5DA5B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1" creationId="{F1B51B42-DCB5-42A8-92BD-FAB71556CDA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2" creationId="{D1478FD6-D411-4B00-AE29-5FFED68807C6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4" creationId="{A7960B7D-130B-4EC6-BF9E-B2421A9F568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5" creationId="{2A52E479-13EB-4EBB-A43B-FCDD52C2A52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7" creationId="{A0B70D38-4131-4AF3-ADC1-D20D813ED0E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8" creationId="{BE949C27-4105-4B88-8AA9-87FFB77E3098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0" creationId="{69438854-966D-4A0D-AC49-2DE25C9CED98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1" creationId="{14FDCEE4-D88C-4C93-B10A-D1EF5889A8C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3" creationId="{BC2AC487-16BE-43AE-9563-5597E3B8269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4" creationId="{C3A3C83A-8DC5-4679-A6BF-579FC2430CF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6" creationId="{84884337-3245-4AA4-AEC6-6618375EEEE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7" creationId="{7B262354-265E-4B63-8B33-0763CC19322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9" creationId="{7BD326A4-80D6-43C6-8ABB-959C6854B987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0" creationId="{2BA585F8-05DB-4D6B-A19D-E36152095C3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2" creationId="{BDA9B999-BD16-479B-A8DB-6CC07F7A2FB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3" creationId="{A81C4CEA-227E-4A37-BBB7-B7B1F1D0D5E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5" creationId="{EB4F0FB4-DCC6-4159-BDF6-EBF173C498B1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6" creationId="{CB614214-1FC6-4C05-95D3-EA8E6A9CF37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7" creationId="{2F5894D8-1957-49B4-8844-C3F17A603C90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8" creationId="{7C9EFD6F-0135-495F-BC2A-D466C8DF9A5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9" creationId="{5615786A-753F-4D56-8ED3-36BAF1679CA6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0" creationId="{4E036B2A-1A79-4B2A-A1E5-66EDDACF1086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1" creationId="{B6641F44-F685-4C11-A79F-BF92EABF87C8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2" creationId="{32A7ADFE-FAB5-4482-BFC7-CC092280FE0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3" creationId="{3A89D812-8DC2-4F0F-A407-0EF9D488224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4" creationId="{5D805C1E-BBD4-41C5-9A73-08889EE0B75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5" creationId="{E35AD88D-FB9B-49FB-B61E-464783449770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6" creationId="{0520066B-E1F1-461E-B180-0F47E3624A7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7" creationId="{77C46BB5-F125-4007-9533-DCAC6B9F2C1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8" creationId="{E2445883-0F03-4075-B71D-97B244BD2B72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9" creationId="{582D4123-5E3D-45DA-B966-63FC4DE6353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0" creationId="{1E3EF426-D46A-4B12-97AA-88AA7F7BA5F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1" creationId="{DF5A6E5E-872A-47F8-B5A0-9B214D8D6C0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2" creationId="{4F19652F-AB2A-4690-9130-F0F835E1270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3" creationId="{AB38B138-CB88-4076-B418-C62A989E067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4" creationId="{22D128B4-B052-4377-8792-86DCAC0AD3B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5" creationId="{14C9496B-44C5-40EA-A798-4F14C7B01A31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6" creationId="{6EF93038-3429-4817-88DF-5C9A2DA9907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7" creationId="{25B2040D-F459-4EF3-A9D8-E8E4BFC82B0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8" creationId="{EC8BAE09-750E-49B3-B3A9-E7F688FA909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9" creationId="{64BB13BE-B4E5-4EC0-8E78-1A815FDA1BE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0" creationId="{E153B83D-E51F-4541-A64D-9A67EEA2C21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1" creationId="{6C6691FD-EBA7-49BE-8E96-E7B91890E8C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2" creationId="{87537F8E-1C78-4310-9012-B934E751D945}"/>
          </ac:spMkLst>
        </pc:s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1" creationId="{00000000-0000-0000-0000-000000000000}"/>
          </ac:grpSpMkLst>
        </pc:grpChg>
        <pc:grpChg chg="add del mod">
          <ac:chgData name="正元　淳也" userId="ab1cd3a3-b9d9-4be4-9cd8-d64cce588c8d" providerId="ADAL" clId="{5C3D5587-B94F-4DD6-AF60-91342B0AA430}" dt="2021-05-11T06:31:37.582" v="88" actId="21"/>
          <ac:grpSpMkLst>
            <pc:docMk/>
            <pc:sldMk cId="315979115" sldId="282"/>
            <ac:grpSpMk id="3" creationId="{09D89A09-1C76-4E62-8C63-EDDA38F45A3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21" creationId="{5B25295D-0FD7-41EE-9470-F7C87680E73F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24" creationId="{4A9AEE47-62B4-4DA7-BC37-85D9AB01BEA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27" creationId="{FA40B6B5-BFE5-401A-A4F3-C336D77A40A6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0" creationId="{A767BF41-52E5-437F-8EB0-647A2B428FEE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3" creationId="{398F05D1-D2F2-4FC3-9937-4E5707EE4B58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6" creationId="{D4924613-B725-4016-A916-4B063D9A9554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9" creationId="{66994074-FECE-48E0-A476-A0D09EE2AC02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42" creationId="{6287514C-6A45-43F0-A450-3D700043F7BB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45" creationId="{69E70794-F346-4187-A6E8-CCBDB5AC9DC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48" creationId="{9341355F-BE39-4A89-B6F9-F66F54E56F0D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51" creationId="{A89A47AD-12C5-44F1-8D41-B42946CDC3D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54" creationId="{998400BE-546F-40BF-A4ED-D74BAB16B546}"/>
          </ac:grpSpMkLst>
        </pc:grpChg>
        <pc:picChg chg="mod">
          <ac:chgData name="正元　淳也" userId="ab1cd3a3-b9d9-4be4-9cd8-d64cce588c8d" providerId="ADAL" clId="{5C3D5587-B94F-4DD6-AF60-91342B0AA430}" dt="2021-05-11T06:31:35.580" v="87"/>
          <ac:picMkLst>
            <pc:docMk/>
            <pc:sldMk cId="315979115" sldId="282"/>
            <ac:picMk id="5" creationId="{79F06482-4801-4D04-8063-998178B5EE35}"/>
          </ac:picMkLst>
        </pc:picChg>
        <pc:picChg chg="mod">
          <ac:chgData name="正元　淳也" userId="ab1cd3a3-b9d9-4be4-9cd8-d64cce588c8d" providerId="ADAL" clId="{5C3D5587-B94F-4DD6-AF60-91342B0AA430}" dt="2021-05-11T06:31:35.580" v="87"/>
          <ac:picMkLst>
            <pc:docMk/>
            <pc:sldMk cId="315979115" sldId="282"/>
            <ac:picMk id="7" creationId="{9AA2F04C-A495-48D6-858D-AA1A7256B730}"/>
          </ac:picMkLst>
        </pc:picChg>
      </pc:sldChg>
      <pc:sldChg chg="modSp mod">
        <pc:chgData name="正元　淳也" userId="ab1cd3a3-b9d9-4be4-9cd8-d64cce588c8d" providerId="ADAL" clId="{5C3D5587-B94F-4DD6-AF60-91342B0AA430}" dt="2021-05-11T00:45:48.027" v="0" actId="1076"/>
        <pc:sldMkLst>
          <pc:docMk/>
          <pc:sldMk cId="979995164" sldId="283"/>
        </pc:sldMkLst>
        <pc:spChg chg="mod">
          <ac:chgData name="正元　淳也" userId="ab1cd3a3-b9d9-4be4-9cd8-d64cce588c8d" providerId="ADAL" clId="{5C3D5587-B94F-4DD6-AF60-91342B0AA430}" dt="2021-05-11T00:45:48.027" v="0" actId="1076"/>
          <ac:spMkLst>
            <pc:docMk/>
            <pc:sldMk cId="979995164" sldId="283"/>
            <ac:spMk id="4" creationId="{00000000-0000-0000-0000-000000000000}"/>
          </ac:spMkLst>
        </pc:spChg>
      </pc:sldChg>
      <pc:sldChg chg="addSp delSp modSp mod">
        <pc:chgData name="正元　淳也" userId="ab1cd3a3-b9d9-4be4-9cd8-d64cce588c8d" providerId="ADAL" clId="{5C3D5587-B94F-4DD6-AF60-91342B0AA430}" dt="2021-05-11T07:07:09.775" v="305" actId="14826"/>
        <pc:sldMkLst>
          <pc:docMk/>
          <pc:sldMk cId="908953224" sldId="284"/>
        </pc:sldMkLst>
        <pc:spChg chg="add del mod">
          <ac:chgData name="正元　淳也" userId="ab1cd3a3-b9d9-4be4-9cd8-d64cce588c8d" providerId="ADAL" clId="{5C3D5587-B94F-4DD6-AF60-91342B0AA430}" dt="2021-05-11T01:11:22.280" v="2" actId="931"/>
          <ac:spMkLst>
            <pc:docMk/>
            <pc:sldMk cId="908953224" sldId="284"/>
            <ac:spMk id="4" creationId="{B27FC5BD-729A-44F9-87B4-45A9F1032888}"/>
          </ac:spMkLst>
        </pc:spChg>
        <pc:picChg chg="add mod">
          <ac:chgData name="正元　淳也" userId="ab1cd3a3-b9d9-4be4-9cd8-d64cce588c8d" providerId="ADAL" clId="{5C3D5587-B94F-4DD6-AF60-91342B0AA430}" dt="2021-05-11T07:07:09.775" v="305" actId="14826"/>
          <ac:picMkLst>
            <pc:docMk/>
            <pc:sldMk cId="908953224" sldId="284"/>
            <ac:picMk id="6" creationId="{78894B72-DA0E-45DC-AF66-B9160FF9DD1F}"/>
          </ac:picMkLst>
        </pc:picChg>
        <pc:picChg chg="del">
          <ac:chgData name="正元　淳也" userId="ab1cd3a3-b9d9-4be4-9cd8-d64cce588c8d" providerId="ADAL" clId="{5C3D5587-B94F-4DD6-AF60-91342B0AA430}" dt="2021-05-11T01:10:40.860" v="1" actId="478"/>
          <ac:picMkLst>
            <pc:docMk/>
            <pc:sldMk cId="908953224" sldId="284"/>
            <ac:picMk id="7" creationId="{5B60359A-4448-4700-9BFA-BEA74A68DDD2}"/>
          </ac:picMkLst>
        </pc:picChg>
      </pc:sldChg>
    </pc:docChg>
  </pc:docChgLst>
  <pc:docChgLst>
    <pc:chgData name="正元　淳也" userId="ab1cd3a3-b9d9-4be4-9cd8-d64cce588c8d" providerId="ADAL" clId="{6A44C071-E8D9-466D-97A8-0C455813FE94}"/>
    <pc:docChg chg="undo redo custSel addSld delSld modSld sldOrd">
      <pc:chgData name="正元　淳也" userId="ab1cd3a3-b9d9-4be4-9cd8-d64cce588c8d" providerId="ADAL" clId="{6A44C071-E8D9-466D-97A8-0C455813FE94}" dt="2021-05-17T14:30:00.740" v="4832" actId="20577"/>
      <pc:docMkLst>
        <pc:docMk/>
      </pc:docMkLst>
      <pc:sldChg chg="modSp mod modShow">
        <pc:chgData name="正元　淳也" userId="ab1cd3a3-b9d9-4be4-9cd8-d64cce588c8d" providerId="ADAL" clId="{6A44C071-E8D9-466D-97A8-0C455813FE94}" dt="2021-05-04T17:02:19.235" v="2330" actId="729"/>
        <pc:sldMkLst>
          <pc:docMk/>
          <pc:sldMk cId="3984617762" sldId="257"/>
        </pc:sldMkLst>
        <pc:spChg chg="mod">
          <ac:chgData name="正元　淳也" userId="ab1cd3a3-b9d9-4be4-9cd8-d64cce588c8d" providerId="ADAL" clId="{6A44C071-E8D9-466D-97A8-0C455813FE94}" dt="2021-05-04T16:39:04.829" v="7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modSp mod">
        <pc:chgData name="正元　淳也" userId="ab1cd3a3-b9d9-4be4-9cd8-d64cce588c8d" providerId="ADAL" clId="{6A44C071-E8D9-466D-97A8-0C455813FE94}" dt="2021-05-04T17:03:39.377" v="2359" actId="20577"/>
        <pc:sldMkLst>
          <pc:docMk/>
          <pc:sldMk cId="106904919" sldId="261"/>
        </pc:sldMkLst>
        <pc:spChg chg="mod">
          <ac:chgData name="正元　淳也" userId="ab1cd3a3-b9d9-4be4-9cd8-d64cce588c8d" providerId="ADAL" clId="{6A44C071-E8D9-466D-97A8-0C455813FE94}" dt="2021-05-04T16:31:05.707" v="32" actId="20577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04T17:03:39.377" v="2359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delSp modSp mod modNotesTx">
        <pc:chgData name="正元　淳也" userId="ab1cd3a3-b9d9-4be4-9cd8-d64cce588c8d" providerId="ADAL" clId="{6A44C071-E8D9-466D-97A8-0C455813FE94}" dt="2021-05-04T16:49:29.230" v="1544"/>
        <pc:sldMkLst>
          <pc:docMk/>
          <pc:sldMk cId="3229171051" sldId="266"/>
        </pc:sldMkLst>
        <pc:spChg chg="mod">
          <ac:chgData name="正元　淳也" userId="ab1cd3a3-b9d9-4be4-9cd8-d64cce588c8d" providerId="ADAL" clId="{6A44C071-E8D9-466D-97A8-0C455813FE94}" dt="2021-05-04T16:39:31.874" v="730"/>
          <ac:spMkLst>
            <pc:docMk/>
            <pc:sldMk cId="3229171051" sldId="266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04T16:49:24.737" v="1543" actId="21"/>
          <ac:spMkLst>
            <pc:docMk/>
            <pc:sldMk cId="3229171051" sldId="266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45:30.789" v="1437" actId="478"/>
          <ac:spMkLst>
            <pc:docMk/>
            <pc:sldMk cId="3229171051" sldId="266"/>
            <ac:spMk id="7" creationId="{91782333-0334-42E5-B101-B0613D4779EA}"/>
          </ac:spMkLst>
        </pc:spChg>
      </pc:sldChg>
      <pc:sldChg chg="addSp delSp modSp mod modNotesTx">
        <pc:chgData name="正元　淳也" userId="ab1cd3a3-b9d9-4be4-9cd8-d64cce588c8d" providerId="ADAL" clId="{6A44C071-E8D9-466D-97A8-0C455813FE94}" dt="2021-05-17T04:43:00.316" v="3205"/>
        <pc:sldMkLst>
          <pc:docMk/>
          <pc:sldMk cId="1493468359" sldId="271"/>
        </pc:sldMkLst>
        <pc:spChg chg="mod">
          <ac:chgData name="正元　淳也" userId="ab1cd3a3-b9d9-4be4-9cd8-d64cce588c8d" providerId="ADAL" clId="{6A44C071-E8D9-466D-97A8-0C455813FE94}" dt="2021-05-04T16:39:20.526" v="729" actId="20577"/>
          <ac:spMkLst>
            <pc:docMk/>
            <pc:sldMk cId="1493468359" sldId="271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04:43:00.316" v="3205"/>
          <ac:spMkLst>
            <pc:docMk/>
            <pc:sldMk cId="1493468359" sldId="27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0T22:13:02.837" v="2364" actId="478"/>
          <ac:spMkLst>
            <pc:docMk/>
            <pc:sldMk cId="1493468359" sldId="271"/>
            <ac:spMk id="5" creationId="{E1A3381D-E0FB-4764-9A8A-1A2F952D25FF}"/>
          </ac:spMkLst>
        </pc:spChg>
        <pc:spChg chg="add del mod">
          <ac:chgData name="正元　淳也" userId="ab1cd3a3-b9d9-4be4-9cd8-d64cce588c8d" providerId="ADAL" clId="{6A44C071-E8D9-466D-97A8-0C455813FE94}" dt="2021-05-10T22:13:03.988" v="2365" actId="478"/>
          <ac:spMkLst>
            <pc:docMk/>
            <pc:sldMk cId="1493468359" sldId="271"/>
            <ac:spMk id="6" creationId="{27D2B778-5701-44B7-AB9A-3F03C8F001B3}"/>
          </ac:spMkLst>
        </pc:spChg>
        <pc:spChg chg="add del mod">
          <ac:chgData name="正元　淳也" userId="ab1cd3a3-b9d9-4be4-9cd8-d64cce588c8d" providerId="ADAL" clId="{6A44C071-E8D9-466D-97A8-0C455813FE94}" dt="2021-05-10T22:13:00.889" v="2363" actId="478"/>
          <ac:spMkLst>
            <pc:docMk/>
            <pc:sldMk cId="1493468359" sldId="271"/>
            <ac:spMk id="7" creationId="{279FD2D9-98D2-443F-A566-8A218F59B0EA}"/>
          </ac:spMkLst>
        </pc:spChg>
        <pc:spChg chg="add mod ord">
          <ac:chgData name="正元　淳也" userId="ab1cd3a3-b9d9-4be4-9cd8-d64cce588c8d" providerId="ADAL" clId="{6A44C071-E8D9-466D-97A8-0C455813FE94}" dt="2021-05-10T22:16:55.106" v="2407" actId="1076"/>
          <ac:spMkLst>
            <pc:docMk/>
            <pc:sldMk cId="1493468359" sldId="271"/>
            <ac:spMk id="13" creationId="{1D9BF501-96D0-4E6D-B265-ECC41162ECF1}"/>
          </ac:spMkLst>
        </pc:spChg>
        <pc:graphicFrameChg chg="add del mod">
          <ac:chgData name="正元　淳也" userId="ab1cd3a3-b9d9-4be4-9cd8-d64cce588c8d" providerId="ADAL" clId="{6A44C071-E8D9-466D-97A8-0C455813FE94}" dt="2021-05-04T16:35:00.459" v="462" actId="478"/>
          <ac:graphicFrameMkLst>
            <pc:docMk/>
            <pc:sldMk cId="1493468359" sldId="271"/>
            <ac:graphicFrameMk id="3" creationId="{50F25DBC-057C-4821-A7AC-16ED039EAB65}"/>
          </ac:graphicFrameMkLst>
        </pc:graphicFrameChg>
        <pc:picChg chg="add mod">
          <ac:chgData name="正元　淳也" userId="ab1cd3a3-b9d9-4be4-9cd8-d64cce588c8d" providerId="ADAL" clId="{6A44C071-E8D9-466D-97A8-0C455813FE94}" dt="2021-05-10T22:16:35.856" v="2403" actId="14100"/>
          <ac:picMkLst>
            <pc:docMk/>
            <pc:sldMk cId="1493468359" sldId="271"/>
            <ac:picMk id="8" creationId="{37BEBAC4-35D7-4DFC-9F54-B4AEE081EA31}"/>
          </ac:picMkLst>
        </pc:picChg>
        <pc:picChg chg="add mod">
          <ac:chgData name="正元　淳也" userId="ab1cd3a3-b9d9-4be4-9cd8-d64cce588c8d" providerId="ADAL" clId="{6A44C071-E8D9-466D-97A8-0C455813FE94}" dt="2021-05-10T22:16:55.106" v="2407" actId="1076"/>
          <ac:picMkLst>
            <pc:docMk/>
            <pc:sldMk cId="1493468359" sldId="271"/>
            <ac:picMk id="10" creationId="{E28773E8-2D6E-4440-865F-7E7432CAE45B}"/>
          </ac:picMkLst>
        </pc:picChg>
        <pc:picChg chg="add mod ord">
          <ac:chgData name="正元　淳也" userId="ab1cd3a3-b9d9-4be4-9cd8-d64cce588c8d" providerId="ADAL" clId="{6A44C071-E8D9-466D-97A8-0C455813FE94}" dt="2021-05-10T22:16:55.106" v="2407" actId="1076"/>
          <ac:picMkLst>
            <pc:docMk/>
            <pc:sldMk cId="1493468359" sldId="271"/>
            <ac:picMk id="12" creationId="{4FCBE657-9748-4401-841D-DA3F0B20A14C}"/>
          </ac:picMkLst>
        </pc:picChg>
      </pc:sldChg>
      <pc:sldChg chg="del">
        <pc:chgData name="正元　淳也" userId="ab1cd3a3-b9d9-4be4-9cd8-d64cce588c8d" providerId="ADAL" clId="{6A44C071-E8D9-466D-97A8-0C455813FE94}" dt="2021-05-04T16:48:40.825" v="1536" actId="47"/>
        <pc:sldMkLst>
          <pc:docMk/>
          <pc:sldMk cId="426926691" sldId="272"/>
        </pc:sldMkLst>
      </pc:sldChg>
      <pc:sldChg chg="del">
        <pc:chgData name="正元　淳也" userId="ab1cd3a3-b9d9-4be4-9cd8-d64cce588c8d" providerId="ADAL" clId="{6A44C071-E8D9-466D-97A8-0C455813FE94}" dt="2021-05-04T16:48:41.690" v="1537" actId="47"/>
        <pc:sldMkLst>
          <pc:docMk/>
          <pc:sldMk cId="1762858308" sldId="273"/>
        </pc:sldMkLst>
      </pc:sldChg>
      <pc:sldChg chg="addSp delSp modSp mod">
        <pc:chgData name="正元　淳也" userId="ab1cd3a3-b9d9-4be4-9cd8-d64cce588c8d" providerId="ADAL" clId="{6A44C071-E8D9-466D-97A8-0C455813FE94}" dt="2021-05-17T14:06:37.987" v="4443" actId="478"/>
        <pc:sldMkLst>
          <pc:docMk/>
          <pc:sldMk cId="56685521" sldId="274"/>
        </pc:sldMkLst>
        <pc:spChg chg="mod">
          <ac:chgData name="正元　淳也" userId="ab1cd3a3-b9d9-4be4-9cd8-d64cce588c8d" providerId="ADAL" clId="{6A44C071-E8D9-466D-97A8-0C455813FE94}" dt="2021-05-17T13:48:14.532" v="3897" actId="20577"/>
          <ac:spMkLst>
            <pc:docMk/>
            <pc:sldMk cId="56685521" sldId="274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14:06:25.557" v="4442" actId="20577"/>
          <ac:spMkLst>
            <pc:docMk/>
            <pc:sldMk cId="56685521" sldId="274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7T14:06:37.987" v="4443" actId="478"/>
          <ac:spMkLst>
            <pc:docMk/>
            <pc:sldMk cId="56685521" sldId="274"/>
            <ac:spMk id="7" creationId="{A3A57813-15E7-477E-BF4E-5F933B30AD0D}"/>
          </ac:spMkLst>
        </pc:spChg>
        <pc:picChg chg="add mod">
          <ac:chgData name="正元　淳也" userId="ab1cd3a3-b9d9-4be4-9cd8-d64cce588c8d" providerId="ADAL" clId="{6A44C071-E8D9-466D-97A8-0C455813FE94}" dt="2021-05-17T13:43:20.149" v="3760" actId="1076"/>
          <ac:picMkLst>
            <pc:docMk/>
            <pc:sldMk cId="56685521" sldId="274"/>
            <ac:picMk id="5" creationId="{C49891F7-3FAA-4EA3-BC0E-8BF452084D3D}"/>
          </ac:picMkLst>
        </pc:picChg>
        <pc:picChg chg="add mod">
          <ac:chgData name="正元　淳也" userId="ab1cd3a3-b9d9-4be4-9cd8-d64cce588c8d" providerId="ADAL" clId="{6A44C071-E8D9-466D-97A8-0C455813FE94}" dt="2021-05-17T13:43:11.738" v="3758" actId="1076"/>
          <ac:picMkLst>
            <pc:docMk/>
            <pc:sldMk cId="56685521" sldId="274"/>
            <ac:picMk id="6" creationId="{001F977C-0663-40F8-A199-C99FAA9AE8A9}"/>
          </ac:picMkLst>
        </pc:picChg>
      </pc:sldChg>
      <pc:sldChg chg="del">
        <pc:chgData name="正元　淳也" userId="ab1cd3a3-b9d9-4be4-9cd8-d64cce588c8d" providerId="ADAL" clId="{6A44C071-E8D9-466D-97A8-0C455813FE94}" dt="2021-05-04T16:55:32.373" v="1931" actId="47"/>
        <pc:sldMkLst>
          <pc:docMk/>
          <pc:sldMk cId="3428492749" sldId="275"/>
        </pc:sldMkLst>
      </pc:sldChg>
      <pc:sldChg chg="addSp delSp modSp mod ord">
        <pc:chgData name="正元　淳也" userId="ab1cd3a3-b9d9-4be4-9cd8-d64cce588c8d" providerId="ADAL" clId="{6A44C071-E8D9-466D-97A8-0C455813FE94}" dt="2021-05-17T13:44:44.844" v="3815" actId="20577"/>
        <pc:sldMkLst>
          <pc:docMk/>
          <pc:sldMk cId="2036933477" sldId="276"/>
        </pc:sldMkLst>
        <pc:spChg chg="mod">
          <ac:chgData name="正元　淳也" userId="ab1cd3a3-b9d9-4be4-9cd8-d64cce588c8d" providerId="ADAL" clId="{6A44C071-E8D9-466D-97A8-0C455813FE94}" dt="2021-05-17T13:44:44.844" v="3815" actId="20577"/>
          <ac:spMkLst>
            <pc:docMk/>
            <pc:sldMk cId="2036933477" sldId="276"/>
            <ac:spMk id="2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58:23.499" v="2199" actId="478"/>
          <ac:spMkLst>
            <pc:docMk/>
            <pc:sldMk cId="2036933477" sldId="276"/>
            <ac:spMk id="3" creationId="{AE650D93-39D8-4EF2-9CD5-CBAB49F2E02C}"/>
          </ac:spMkLst>
        </pc:spChg>
        <pc:spChg chg="del mod">
          <ac:chgData name="正元　淳也" userId="ab1cd3a3-b9d9-4be4-9cd8-d64cce588c8d" providerId="ADAL" clId="{6A44C071-E8D9-466D-97A8-0C455813FE94}" dt="2021-05-04T16:57:11.336" v="2095" actId="478"/>
          <ac:spMkLst>
            <pc:docMk/>
            <pc:sldMk cId="2036933477" sldId="276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57:12.703" v="2096" actId="478"/>
          <ac:spMkLst>
            <pc:docMk/>
            <pc:sldMk cId="2036933477" sldId="276"/>
            <ac:spMk id="5" creationId="{FA880C4C-9DDE-49AC-9DD7-9B2F0C80F96E}"/>
          </ac:spMkLst>
        </pc:spChg>
        <pc:spChg chg="mod">
          <ac:chgData name="正元　淳也" userId="ab1cd3a3-b9d9-4be4-9cd8-d64cce588c8d" providerId="ADAL" clId="{6A44C071-E8D9-466D-97A8-0C455813FE94}" dt="2021-05-17T13:44:10.679" v="3772" actId="1076"/>
          <ac:spMkLst>
            <pc:docMk/>
            <pc:sldMk cId="2036933477" sldId="276"/>
            <ac:spMk id="7" creationId="{AD131826-F448-4268-87DA-25E03F81E014}"/>
          </ac:spMkLst>
        </pc:spChg>
        <pc:spChg chg="add del mod">
          <ac:chgData name="正元　淳也" userId="ab1cd3a3-b9d9-4be4-9cd8-d64cce588c8d" providerId="ADAL" clId="{6A44C071-E8D9-466D-97A8-0C455813FE94}" dt="2021-05-04T16:57:13.739" v="2097" actId="478"/>
          <ac:spMkLst>
            <pc:docMk/>
            <pc:sldMk cId="2036933477" sldId="276"/>
            <ac:spMk id="7" creationId="{BA07D0EB-3B98-45A6-A336-3F92DFB8E72D}"/>
          </ac:spMkLst>
        </pc:spChg>
        <pc:spChg chg="add mod">
          <ac:chgData name="正元　淳也" userId="ab1cd3a3-b9d9-4be4-9cd8-d64cce588c8d" providerId="ADAL" clId="{6A44C071-E8D9-466D-97A8-0C455813FE94}" dt="2021-05-10T22:56:50.919" v="3168" actId="1076"/>
          <ac:spMkLst>
            <pc:docMk/>
            <pc:sldMk cId="2036933477" sldId="276"/>
            <ac:spMk id="8" creationId="{3079D6FD-7159-4AF1-B43A-138934B0E9F2}"/>
          </ac:spMkLst>
        </pc:spChg>
        <pc:picChg chg="add mod">
          <ac:chgData name="正元　淳也" userId="ab1cd3a3-b9d9-4be4-9cd8-d64cce588c8d" providerId="ADAL" clId="{6A44C071-E8D9-466D-97A8-0C455813FE94}" dt="2021-05-10T22:55:59.318" v="3153" actId="1076"/>
          <ac:picMkLst>
            <pc:docMk/>
            <pc:sldMk cId="2036933477" sldId="276"/>
            <ac:picMk id="4" creationId="{5DD043AB-16D2-4A14-87C8-BFBF6FE2DAD6}"/>
          </ac:picMkLst>
        </pc:picChg>
        <pc:picChg chg="add mod">
          <ac:chgData name="正元　淳也" userId="ab1cd3a3-b9d9-4be4-9cd8-d64cce588c8d" providerId="ADAL" clId="{6A44C071-E8D9-466D-97A8-0C455813FE94}" dt="2021-05-10T22:55:55.857" v="3152" actId="1076"/>
          <ac:picMkLst>
            <pc:docMk/>
            <pc:sldMk cId="2036933477" sldId="276"/>
            <ac:picMk id="6" creationId="{4643F81A-F9FD-48E2-81CE-A09B1386FB3B}"/>
          </ac:picMkLst>
        </pc:picChg>
      </pc:sldChg>
      <pc:sldChg chg="del">
        <pc:chgData name="正元　淳也" userId="ab1cd3a3-b9d9-4be4-9cd8-d64cce588c8d" providerId="ADAL" clId="{6A44C071-E8D9-466D-97A8-0C455813FE94}" dt="2021-05-04T16:55:29.539" v="1930" actId="47"/>
        <pc:sldMkLst>
          <pc:docMk/>
          <pc:sldMk cId="2071808672" sldId="277"/>
        </pc:sldMkLst>
      </pc:sldChg>
      <pc:sldChg chg="del">
        <pc:chgData name="正元　淳也" userId="ab1cd3a3-b9d9-4be4-9cd8-d64cce588c8d" providerId="ADAL" clId="{6A44C071-E8D9-466D-97A8-0C455813FE94}" dt="2021-05-04T16:48:51.416" v="1539" actId="47"/>
        <pc:sldMkLst>
          <pc:docMk/>
          <pc:sldMk cId="2334127537" sldId="278"/>
        </pc:sldMkLst>
      </pc:sldChg>
      <pc:sldChg chg="del">
        <pc:chgData name="正元　淳也" userId="ab1cd3a3-b9d9-4be4-9cd8-d64cce588c8d" providerId="ADAL" clId="{6A44C071-E8D9-466D-97A8-0C455813FE94}" dt="2021-05-04T16:48:49.996" v="1538" actId="47"/>
        <pc:sldMkLst>
          <pc:docMk/>
          <pc:sldMk cId="2474432421" sldId="279"/>
        </pc:sldMkLst>
      </pc:sldChg>
      <pc:sldChg chg="delSp mod modNotesTx">
        <pc:chgData name="正元　淳也" userId="ab1cd3a3-b9d9-4be4-9cd8-d64cce588c8d" providerId="ADAL" clId="{6A44C071-E8D9-466D-97A8-0C455813FE94}" dt="2021-05-04T17:00:03.728" v="2328" actId="20577"/>
        <pc:sldMkLst>
          <pc:docMk/>
          <pc:sldMk cId="1689022557" sldId="280"/>
        </pc:sldMkLst>
        <pc:graphicFrameChg chg="del">
          <ac:chgData name="正元　淳也" userId="ab1cd3a3-b9d9-4be4-9cd8-d64cce588c8d" providerId="ADAL" clId="{6A44C071-E8D9-466D-97A8-0C455813FE94}" dt="2021-05-04T16:55:33.735" v="1932" actId="478"/>
          <ac:graphicFrameMkLst>
            <pc:docMk/>
            <pc:sldMk cId="1689022557" sldId="280"/>
            <ac:graphicFrameMk id="4" creationId="{02CCCDB1-2665-432E-985F-03645175DC57}"/>
          </ac:graphicFrameMkLst>
        </pc:graphicFrameChg>
      </pc:sldChg>
      <pc:sldChg chg="addSp delSp modSp add mod modNotesTx">
        <pc:chgData name="正元　淳也" userId="ab1cd3a3-b9d9-4be4-9cd8-d64cce588c8d" providerId="ADAL" clId="{6A44C071-E8D9-466D-97A8-0C455813FE94}" dt="2021-05-17T04:43:30.488" v="3217" actId="20577"/>
        <pc:sldMkLst>
          <pc:docMk/>
          <pc:sldMk cId="4056757340" sldId="281"/>
        </pc:sldMkLst>
        <pc:spChg chg="mod">
          <ac:chgData name="正元　淳也" userId="ab1cd3a3-b9d9-4be4-9cd8-d64cce588c8d" providerId="ADAL" clId="{6A44C071-E8D9-466D-97A8-0C455813FE94}" dt="2021-05-04T16:45:50.755" v="1439"/>
          <ac:spMkLst>
            <pc:docMk/>
            <pc:sldMk cId="4056757340" sldId="281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04:43:30.488" v="3217" actId="20577"/>
          <ac:spMkLst>
            <pc:docMk/>
            <pc:sldMk cId="4056757340" sldId="28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0T22:34:20" v="2665" actId="164"/>
          <ac:spMkLst>
            <pc:docMk/>
            <pc:sldMk cId="4056757340" sldId="281"/>
            <ac:spMk id="6" creationId="{A9432E6C-6A6D-4D91-AEA6-B57164DE52F5}"/>
          </ac:spMkLst>
        </pc:spChg>
        <pc:spChg chg="add mod">
          <ac:chgData name="正元　淳也" userId="ab1cd3a3-b9d9-4be4-9cd8-d64cce588c8d" providerId="ADAL" clId="{6A44C071-E8D9-466D-97A8-0C455813FE94}" dt="2021-05-10T22:40:36.388" v="3103" actId="20577"/>
          <ac:spMkLst>
            <pc:docMk/>
            <pc:sldMk cId="4056757340" sldId="281"/>
            <ac:spMk id="8" creationId="{FCA6D986-B15D-44F9-B108-892191F72765}"/>
          </ac:spMkLst>
        </pc:spChg>
        <pc:spChg chg="add del mod">
          <ac:chgData name="正元　淳也" userId="ab1cd3a3-b9d9-4be4-9cd8-d64cce588c8d" providerId="ADAL" clId="{6A44C071-E8D9-466D-97A8-0C455813FE94}" dt="2021-05-10T22:38:23.364" v="2873" actId="478"/>
          <ac:spMkLst>
            <pc:docMk/>
            <pc:sldMk cId="4056757340" sldId="281"/>
            <ac:spMk id="9" creationId="{161F576C-AFAC-4328-B953-06E020C1830A}"/>
          </ac:spMkLst>
        </pc:spChg>
        <pc:spChg chg="add mod">
          <ac:chgData name="正元　淳也" userId="ab1cd3a3-b9d9-4be4-9cd8-d64cce588c8d" providerId="ADAL" clId="{6A44C071-E8D9-466D-97A8-0C455813FE94}" dt="2021-05-10T22:39:06.750" v="2967" actId="1076"/>
          <ac:spMkLst>
            <pc:docMk/>
            <pc:sldMk cId="4056757340" sldId="281"/>
            <ac:spMk id="10" creationId="{5CCC6A47-2F17-40F6-BE46-1475DFA6AD9F}"/>
          </ac:spMkLst>
        </pc:spChg>
        <pc:grpChg chg="add mod">
          <ac:chgData name="正元　淳也" userId="ab1cd3a3-b9d9-4be4-9cd8-d64cce588c8d" providerId="ADAL" clId="{6A44C071-E8D9-466D-97A8-0C455813FE94}" dt="2021-05-10T22:34:25.113" v="2667" actId="1076"/>
          <ac:grpSpMkLst>
            <pc:docMk/>
            <pc:sldMk cId="4056757340" sldId="281"/>
            <ac:grpSpMk id="3" creationId="{2603D3B1-3FE5-4660-8933-FFB55B44A0A7}"/>
          </ac:grpSpMkLst>
        </pc:grpChg>
        <pc:picChg chg="add del mod">
          <ac:chgData name="正元　淳也" userId="ab1cd3a3-b9d9-4be4-9cd8-d64cce588c8d" providerId="ADAL" clId="{6A44C071-E8D9-466D-97A8-0C455813FE94}" dt="2021-05-10T22:34:20" v="2665" actId="164"/>
          <ac:picMkLst>
            <pc:docMk/>
            <pc:sldMk cId="4056757340" sldId="281"/>
            <ac:picMk id="5" creationId="{68369404-6394-4F7B-AC8E-2BE98A0A3B2A}"/>
          </ac:picMkLst>
        </pc:picChg>
        <pc:picChg chg="add del mod">
          <ac:chgData name="正元　淳也" userId="ab1cd3a3-b9d9-4be4-9cd8-d64cce588c8d" providerId="ADAL" clId="{6A44C071-E8D9-466D-97A8-0C455813FE94}" dt="2021-05-10T22:34:20" v="2665" actId="164"/>
          <ac:picMkLst>
            <pc:docMk/>
            <pc:sldMk cId="4056757340" sldId="281"/>
            <ac:picMk id="7" creationId="{D400D697-4E32-4C2A-9E37-C43C27CCA3C7}"/>
          </ac:picMkLst>
        </pc:picChg>
      </pc:sldChg>
      <pc:sldChg chg="addSp delSp modSp add mod">
        <pc:chgData name="正元　淳也" userId="ab1cd3a3-b9d9-4be4-9cd8-d64cce588c8d" providerId="ADAL" clId="{6A44C071-E8D9-466D-97A8-0C455813FE94}" dt="2021-05-17T14:07:45.518" v="4466" actId="478"/>
        <pc:sldMkLst>
          <pc:docMk/>
          <pc:sldMk cId="315979115" sldId="282"/>
        </pc:sldMkLst>
        <pc:spChg chg="mod">
          <ac:chgData name="正元　淳也" userId="ab1cd3a3-b9d9-4be4-9cd8-d64cce588c8d" providerId="ADAL" clId="{6A44C071-E8D9-466D-97A8-0C455813FE94}" dt="2021-05-04T16:58:33.064" v="2201" actId="1076"/>
          <ac:spMkLst>
            <pc:docMk/>
            <pc:sldMk cId="315979115" sldId="282"/>
            <ac:spMk id="2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10T23:08:18.547" v="3174" actId="478"/>
          <ac:spMkLst>
            <pc:docMk/>
            <pc:sldMk cId="315979115" sldId="282"/>
            <ac:spMk id="3" creationId="{AE650D93-39D8-4EF2-9CD5-CBAB49F2E02C}"/>
          </ac:spMkLst>
        </pc:spChg>
        <pc:spChg chg="del">
          <ac:chgData name="正元　淳也" userId="ab1cd3a3-b9d9-4be4-9cd8-d64cce588c8d" providerId="ADAL" clId="{6A44C071-E8D9-466D-97A8-0C455813FE94}" dt="2021-05-04T16:58:34.615" v="2202" actId="478"/>
          <ac:spMkLst>
            <pc:docMk/>
            <pc:sldMk cId="315979115" sldId="282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58:35.746" v="2203" actId="478"/>
          <ac:spMkLst>
            <pc:docMk/>
            <pc:sldMk cId="315979115" sldId="282"/>
            <ac:spMk id="5" creationId="{FA880C4C-9DDE-49AC-9DD7-9B2F0C80F96E}"/>
          </ac:spMkLst>
        </pc:spChg>
        <pc:spChg chg="add del mod">
          <ac:chgData name="正元　淳也" userId="ab1cd3a3-b9d9-4be4-9cd8-d64cce588c8d" providerId="ADAL" clId="{6A44C071-E8D9-466D-97A8-0C455813FE94}" dt="2021-05-04T16:58:37.034" v="2204" actId="478"/>
          <ac:spMkLst>
            <pc:docMk/>
            <pc:sldMk cId="315979115" sldId="282"/>
            <ac:spMk id="7" creationId="{05A762A1-655D-4911-BB4A-34A0FCFF120C}"/>
          </ac:spMkLst>
        </pc:spChg>
        <pc:spChg chg="add mod">
          <ac:chgData name="正元　淳也" userId="ab1cd3a3-b9d9-4be4-9cd8-d64cce588c8d" providerId="ADAL" clId="{6A44C071-E8D9-466D-97A8-0C455813FE94}" dt="2021-05-17T14:07:27.442" v="4460" actId="20577"/>
          <ac:spMkLst>
            <pc:docMk/>
            <pc:sldMk cId="315979115" sldId="282"/>
            <ac:spMk id="8" creationId="{B163BF07-37AC-4825-BF50-19040BE18BEC}"/>
          </ac:spMkLst>
        </pc:spChg>
        <pc:picChg chg="add del mod">
          <ac:chgData name="正元　淳也" userId="ab1cd3a3-b9d9-4be4-9cd8-d64cce588c8d" providerId="ADAL" clId="{6A44C071-E8D9-466D-97A8-0C455813FE94}" dt="2021-05-17T14:07:45.518" v="4466" actId="478"/>
          <ac:picMkLst>
            <pc:docMk/>
            <pc:sldMk cId="315979115" sldId="282"/>
            <ac:picMk id="4" creationId="{8C4AC9DB-6A38-4226-A4F3-A8A572C6B6D2}"/>
          </ac:picMkLst>
        </pc:picChg>
        <pc:picChg chg="add mod ord">
          <ac:chgData name="正元　淳也" userId="ab1cd3a3-b9d9-4be4-9cd8-d64cce588c8d" providerId="ADAL" clId="{6A44C071-E8D9-466D-97A8-0C455813FE94}" dt="2021-05-10T23:09:05.073" v="3187" actId="1076"/>
          <ac:picMkLst>
            <pc:docMk/>
            <pc:sldMk cId="315979115" sldId="282"/>
            <ac:picMk id="5" creationId="{79F06482-4801-4D04-8063-998178B5EE35}"/>
          </ac:picMkLst>
        </pc:picChg>
        <pc:picChg chg="add mod">
          <ac:chgData name="正元　淳也" userId="ab1cd3a3-b9d9-4be4-9cd8-d64cce588c8d" providerId="ADAL" clId="{6A44C071-E8D9-466D-97A8-0C455813FE94}" dt="2021-05-10T23:08:51.368" v="3183" actId="1076"/>
          <ac:picMkLst>
            <pc:docMk/>
            <pc:sldMk cId="315979115" sldId="282"/>
            <ac:picMk id="7" creationId="{9AA2F04C-A495-48D6-858D-AA1A7256B730}"/>
          </ac:picMkLst>
        </pc:picChg>
      </pc:sldChg>
      <pc:sldChg chg="addSp modSp add mod modNotesTx">
        <pc:chgData name="正元　淳也" userId="ab1cd3a3-b9d9-4be4-9cd8-d64cce588c8d" providerId="ADAL" clId="{6A44C071-E8D9-466D-97A8-0C455813FE94}" dt="2021-05-17T13:46:42.407" v="3867" actId="1076"/>
        <pc:sldMkLst>
          <pc:docMk/>
          <pc:sldMk cId="979995164" sldId="283"/>
        </pc:sldMkLst>
        <pc:spChg chg="mod">
          <ac:chgData name="正元　淳也" userId="ab1cd3a3-b9d9-4be4-9cd8-d64cce588c8d" providerId="ADAL" clId="{6A44C071-E8D9-466D-97A8-0C455813FE94}" dt="2021-05-17T13:38:36.760" v="3506" actId="20577"/>
          <ac:spMkLst>
            <pc:docMk/>
            <pc:sldMk cId="979995164" sldId="283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13:46:36.078" v="3865" actId="14100"/>
          <ac:spMkLst>
            <pc:docMk/>
            <pc:sldMk cId="979995164" sldId="283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6A44C071-E8D9-466D-97A8-0C455813FE94}" dt="2021-05-17T13:46:42.407" v="3867" actId="1076"/>
          <ac:picMkLst>
            <pc:docMk/>
            <pc:sldMk cId="979995164" sldId="283"/>
            <ac:picMk id="5" creationId="{949C0B19-C391-4A8F-A06C-A5EA57E71F21}"/>
          </ac:picMkLst>
        </pc:picChg>
      </pc:sldChg>
      <pc:sldChg chg="addSp delSp modSp add mod ord modNotesTx">
        <pc:chgData name="正元　淳也" userId="ab1cd3a3-b9d9-4be4-9cd8-d64cce588c8d" providerId="ADAL" clId="{6A44C071-E8D9-466D-97A8-0C455813FE94}" dt="2021-05-17T14:26:01.130" v="4703" actId="20577"/>
        <pc:sldMkLst>
          <pc:docMk/>
          <pc:sldMk cId="908953224" sldId="284"/>
        </pc:sldMkLst>
        <pc:spChg chg="mod">
          <ac:chgData name="正元　淳也" userId="ab1cd3a3-b9d9-4be4-9cd8-d64cce588c8d" providerId="ADAL" clId="{6A44C071-E8D9-466D-97A8-0C455813FE94}" dt="2021-05-04T16:55:13.883" v="1926" actId="6549"/>
          <ac:spMkLst>
            <pc:docMk/>
            <pc:sldMk cId="908953224" sldId="284"/>
            <ac:spMk id="2" creationId="{00000000-0000-0000-0000-000000000000}"/>
          </ac:spMkLst>
        </pc:spChg>
        <pc:spChg chg="del mod">
          <ac:chgData name="正元　淳也" userId="ab1cd3a3-b9d9-4be4-9cd8-d64cce588c8d" providerId="ADAL" clId="{6A44C071-E8D9-466D-97A8-0C455813FE94}" dt="2021-05-10T22:41:42.630" v="3104" actId="478"/>
          <ac:spMkLst>
            <pc:docMk/>
            <pc:sldMk cId="908953224" sldId="284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17T13:21:34.664" v="3249" actId="478"/>
          <ac:spMkLst>
            <pc:docMk/>
            <pc:sldMk cId="908953224" sldId="284"/>
            <ac:spMk id="5" creationId="{3C8726CA-00BD-4A96-8D8C-0A6DE8421FF1}"/>
          </ac:spMkLst>
        </pc:spChg>
        <pc:spChg chg="add del mod">
          <ac:chgData name="正元　淳也" userId="ab1cd3a3-b9d9-4be4-9cd8-d64cce588c8d" providerId="ADAL" clId="{6A44C071-E8D9-466D-97A8-0C455813FE94}" dt="2021-05-10T22:46:42.464" v="3105" actId="931"/>
          <ac:spMkLst>
            <pc:docMk/>
            <pc:sldMk cId="908953224" sldId="284"/>
            <ac:spMk id="5" creationId="{EAF23A58-C290-4211-94D4-564F8CEBA81E}"/>
          </ac:spMkLst>
        </pc:spChg>
        <pc:spChg chg="del">
          <ac:chgData name="正元　淳也" userId="ab1cd3a3-b9d9-4be4-9cd8-d64cce588c8d" providerId="ADAL" clId="{6A44C071-E8D9-466D-97A8-0C455813FE94}" dt="2021-05-17T13:21:40.076" v="3250" actId="478"/>
          <ac:spMkLst>
            <pc:docMk/>
            <pc:sldMk cId="908953224" sldId="284"/>
            <ac:spMk id="7" creationId="{38192658-CD0B-4D6E-969C-5DB0F431CD08}"/>
          </ac:spMkLst>
        </pc:spChg>
        <pc:spChg chg="del">
          <ac:chgData name="正元　淳也" userId="ab1cd3a3-b9d9-4be4-9cd8-d64cce588c8d" providerId="ADAL" clId="{6A44C071-E8D9-466D-97A8-0C455813FE94}" dt="2021-05-17T13:21:41.409" v="3251" actId="478"/>
          <ac:spMkLst>
            <pc:docMk/>
            <pc:sldMk cId="908953224" sldId="284"/>
            <ac:spMk id="8" creationId="{E558283A-E12C-4EBD-8360-4D157038214C}"/>
          </ac:spMkLst>
        </pc:spChg>
        <pc:spChg chg="add del mod">
          <ac:chgData name="正元　淳也" userId="ab1cd3a3-b9d9-4be4-9cd8-d64cce588c8d" providerId="ADAL" clId="{6A44C071-E8D9-466D-97A8-0C455813FE94}" dt="2021-05-17T13:36:19.715" v="3458" actId="478"/>
          <ac:spMkLst>
            <pc:docMk/>
            <pc:sldMk cId="908953224" sldId="284"/>
            <ac:spMk id="15" creationId="{85FF511B-2A6E-4D63-BC28-875C44F405C3}"/>
          </ac:spMkLst>
        </pc:spChg>
        <pc:spChg chg="add del mod">
          <ac:chgData name="正元　淳也" userId="ab1cd3a3-b9d9-4be4-9cd8-d64cce588c8d" providerId="ADAL" clId="{6A44C071-E8D9-466D-97A8-0C455813FE94}" dt="2021-05-17T13:27:59.879" v="3316" actId="767"/>
          <ac:spMkLst>
            <pc:docMk/>
            <pc:sldMk cId="908953224" sldId="284"/>
            <ac:spMk id="16" creationId="{4520716B-73CD-4BF2-8149-C7A46B7519D1}"/>
          </ac:spMkLst>
        </pc:spChg>
        <pc:spChg chg="add mod">
          <ac:chgData name="正元　淳也" userId="ab1cd3a3-b9d9-4be4-9cd8-d64cce588c8d" providerId="ADAL" clId="{6A44C071-E8D9-466D-97A8-0C455813FE94}" dt="2021-05-17T13:30:51.133" v="3386" actId="1076"/>
          <ac:spMkLst>
            <pc:docMk/>
            <pc:sldMk cId="908953224" sldId="284"/>
            <ac:spMk id="17" creationId="{20F81D25-F4F0-4B21-813F-CF2DB654C80C}"/>
          </ac:spMkLst>
        </pc:spChg>
        <pc:spChg chg="add del mod">
          <ac:chgData name="正元　淳也" userId="ab1cd3a3-b9d9-4be4-9cd8-d64cce588c8d" providerId="ADAL" clId="{6A44C071-E8D9-466D-97A8-0C455813FE94}" dt="2021-05-17T13:29:23.272" v="3348"/>
          <ac:spMkLst>
            <pc:docMk/>
            <pc:sldMk cId="908953224" sldId="284"/>
            <ac:spMk id="18" creationId="{3E3144C8-B07B-40A4-9F0D-B7AE14998F6F}"/>
          </ac:spMkLst>
        </pc:spChg>
        <pc:spChg chg="add del mod">
          <ac:chgData name="正元　淳也" userId="ab1cd3a3-b9d9-4be4-9cd8-d64cce588c8d" providerId="ADAL" clId="{6A44C071-E8D9-466D-97A8-0C455813FE94}" dt="2021-05-17T13:30:05.897" v="3353" actId="478"/>
          <ac:spMkLst>
            <pc:docMk/>
            <pc:sldMk cId="908953224" sldId="284"/>
            <ac:spMk id="19" creationId="{E28A7936-7F2E-4B8A-BC3F-3DD4B239B5C9}"/>
          </ac:spMkLst>
        </pc:spChg>
        <pc:spChg chg="add del mod">
          <ac:chgData name="正元　淳也" userId="ab1cd3a3-b9d9-4be4-9cd8-d64cce588c8d" providerId="ADAL" clId="{6A44C071-E8D9-466D-97A8-0C455813FE94}" dt="2021-05-17T13:36:19.715" v="3458" actId="478"/>
          <ac:spMkLst>
            <pc:docMk/>
            <pc:sldMk cId="908953224" sldId="284"/>
            <ac:spMk id="20" creationId="{F9CB1AEE-553F-4DA1-A690-D3B1A2BD20FD}"/>
          </ac:spMkLst>
        </pc:spChg>
        <pc:spChg chg="add del mod">
          <ac:chgData name="正元　淳也" userId="ab1cd3a3-b9d9-4be4-9cd8-d64cce588c8d" providerId="ADAL" clId="{6A44C071-E8D9-466D-97A8-0C455813FE94}" dt="2021-05-17T13:30:13.645" v="3357"/>
          <ac:spMkLst>
            <pc:docMk/>
            <pc:sldMk cId="908953224" sldId="284"/>
            <ac:spMk id="21" creationId="{61E66555-04B6-45D2-B5FA-6102928E8890}"/>
          </ac:spMkLst>
        </pc:spChg>
        <pc:spChg chg="add del mod">
          <ac:chgData name="正元　淳也" userId="ab1cd3a3-b9d9-4be4-9cd8-d64cce588c8d" providerId="ADAL" clId="{6A44C071-E8D9-466D-97A8-0C455813FE94}" dt="2021-05-17T13:31:35.594" v="3398"/>
          <ac:spMkLst>
            <pc:docMk/>
            <pc:sldMk cId="908953224" sldId="284"/>
            <ac:spMk id="22" creationId="{1B647F8B-6520-4865-BD6D-0BBE8428897F}"/>
          </ac:spMkLst>
        </pc:spChg>
        <pc:spChg chg="add del mod">
          <ac:chgData name="正元　淳也" userId="ab1cd3a3-b9d9-4be4-9cd8-d64cce588c8d" providerId="ADAL" clId="{6A44C071-E8D9-466D-97A8-0C455813FE94}" dt="2021-05-17T13:31:35.594" v="3398"/>
          <ac:spMkLst>
            <pc:docMk/>
            <pc:sldMk cId="908953224" sldId="284"/>
            <ac:spMk id="23" creationId="{6F95B999-6C83-4AD6-8920-D5EF599A7AB3}"/>
          </ac:spMkLst>
        </pc:spChg>
        <pc:spChg chg="add del mod">
          <ac:chgData name="正元　淳也" userId="ab1cd3a3-b9d9-4be4-9cd8-d64cce588c8d" providerId="ADAL" clId="{6A44C071-E8D9-466D-97A8-0C455813FE94}" dt="2021-05-17T13:36:16.108" v="3457" actId="478"/>
          <ac:spMkLst>
            <pc:docMk/>
            <pc:sldMk cId="908953224" sldId="284"/>
            <ac:spMk id="24" creationId="{A96D90F2-6891-436E-A1A9-5E7FDE6102E2}"/>
          </ac:spMkLst>
        </pc:spChg>
        <pc:spChg chg="add del mod">
          <ac:chgData name="正元　淳也" userId="ab1cd3a3-b9d9-4be4-9cd8-d64cce588c8d" providerId="ADAL" clId="{6A44C071-E8D9-466D-97A8-0C455813FE94}" dt="2021-05-17T13:36:16.108" v="3457" actId="478"/>
          <ac:spMkLst>
            <pc:docMk/>
            <pc:sldMk cId="908953224" sldId="284"/>
            <ac:spMk id="25" creationId="{3745F38C-D288-44FE-BEA2-2F20B03FD4AA}"/>
          </ac:spMkLst>
        </pc:spChg>
        <pc:spChg chg="add mod">
          <ac:chgData name="正元　淳也" userId="ab1cd3a3-b9d9-4be4-9cd8-d64cce588c8d" providerId="ADAL" clId="{6A44C071-E8D9-466D-97A8-0C455813FE94}" dt="2021-05-17T13:37:01.963" v="3478" actId="1076"/>
          <ac:spMkLst>
            <pc:docMk/>
            <pc:sldMk cId="908953224" sldId="284"/>
            <ac:spMk id="26" creationId="{CBF109C6-FB7D-4AD1-820F-CA24EAC22525}"/>
          </ac:spMkLst>
        </pc:spChg>
        <pc:spChg chg="add mod">
          <ac:chgData name="正元　淳也" userId="ab1cd3a3-b9d9-4be4-9cd8-d64cce588c8d" providerId="ADAL" clId="{6A44C071-E8D9-466D-97A8-0C455813FE94}" dt="2021-05-17T13:37:12.751" v="3480" actId="1076"/>
          <ac:spMkLst>
            <pc:docMk/>
            <pc:sldMk cId="908953224" sldId="284"/>
            <ac:spMk id="27" creationId="{3C73D0C5-271E-447E-BF6D-347BC88DDE45}"/>
          </ac:spMkLst>
        </pc:spChg>
        <pc:spChg chg="add mod">
          <ac:chgData name="正元　淳也" userId="ab1cd3a3-b9d9-4be4-9cd8-d64cce588c8d" providerId="ADAL" clId="{6A44C071-E8D9-466D-97A8-0C455813FE94}" dt="2021-05-17T13:36:42.912" v="3475" actId="20577"/>
          <ac:spMkLst>
            <pc:docMk/>
            <pc:sldMk cId="908953224" sldId="284"/>
            <ac:spMk id="28" creationId="{7CFFFD1E-940D-4DA6-B2E1-077A655EDFEA}"/>
          </ac:spMkLst>
        </pc:spChg>
        <pc:picChg chg="add mod modCrop">
          <ac:chgData name="正元　淳也" userId="ab1cd3a3-b9d9-4be4-9cd8-d64cce588c8d" providerId="ADAL" clId="{6A44C071-E8D9-466D-97A8-0C455813FE94}" dt="2021-05-17T13:36:56.678" v="3477" actId="1076"/>
          <ac:picMkLst>
            <pc:docMk/>
            <pc:sldMk cId="908953224" sldId="284"/>
            <ac:picMk id="4" creationId="{6EC97C10-803D-40FB-8432-5EC67F4F288F}"/>
          </ac:picMkLst>
        </pc:picChg>
        <pc:picChg chg="add mod">
          <ac:chgData name="正元　淳也" userId="ab1cd3a3-b9d9-4be4-9cd8-d64cce588c8d" providerId="ADAL" clId="{6A44C071-E8D9-466D-97A8-0C455813FE94}" dt="2021-05-10T22:47:02.063" v="3111" actId="1076"/>
          <ac:picMkLst>
            <pc:docMk/>
            <pc:sldMk cId="908953224" sldId="284"/>
            <ac:picMk id="7" creationId="{5B60359A-4448-4700-9BFA-BEA74A68DDD2}"/>
          </ac:picMkLst>
        </pc:picChg>
        <pc:picChg chg="add del mod">
          <ac:chgData name="正元　淳也" userId="ab1cd3a3-b9d9-4be4-9cd8-d64cce588c8d" providerId="ADAL" clId="{6A44C071-E8D9-466D-97A8-0C455813FE94}" dt="2021-05-17T13:25:18.779" v="3290" actId="478"/>
          <ac:picMkLst>
            <pc:docMk/>
            <pc:sldMk cId="908953224" sldId="284"/>
            <ac:picMk id="9" creationId="{FCBF330A-DF5F-4E1A-8B6D-2B92FEE4E143}"/>
          </ac:picMkLst>
        </pc:picChg>
        <pc:picChg chg="add mod">
          <ac:chgData name="正元　淳也" userId="ab1cd3a3-b9d9-4be4-9cd8-d64cce588c8d" providerId="ADAL" clId="{6A44C071-E8D9-466D-97A8-0C455813FE94}" dt="2021-05-17T13:37:06.041" v="3479" actId="1076"/>
          <ac:picMkLst>
            <pc:docMk/>
            <pc:sldMk cId="908953224" sldId="284"/>
            <ac:picMk id="10" creationId="{93A246BD-1302-4B9A-AD24-97FBA06CD834}"/>
          </ac:picMkLst>
        </pc:picChg>
        <pc:picChg chg="add mod">
          <ac:chgData name="正元　淳也" userId="ab1cd3a3-b9d9-4be4-9cd8-d64cce588c8d" providerId="ADAL" clId="{6A44C071-E8D9-466D-97A8-0C455813FE94}" dt="2021-05-17T13:37:24.733" v="3481" actId="1076"/>
          <ac:picMkLst>
            <pc:docMk/>
            <pc:sldMk cId="908953224" sldId="284"/>
            <ac:picMk id="12" creationId="{AD2DBE94-6406-47F1-ADEC-7FD84C22E245}"/>
          </ac:picMkLst>
        </pc:picChg>
        <pc:picChg chg="add mod">
          <ac:chgData name="正元　淳也" userId="ab1cd3a3-b9d9-4be4-9cd8-d64cce588c8d" providerId="ADAL" clId="{6A44C071-E8D9-466D-97A8-0C455813FE94}" dt="2021-05-17T13:30:51.133" v="3386" actId="1076"/>
          <ac:picMkLst>
            <pc:docMk/>
            <pc:sldMk cId="908953224" sldId="284"/>
            <ac:picMk id="14" creationId="{C6414A8D-113B-48F9-A282-2E187B18CABE}"/>
          </ac:picMkLst>
        </pc:picChg>
      </pc:sldChg>
      <pc:sldChg chg="addSp delSp modSp add mod modNotesTx">
        <pc:chgData name="正元　淳也" userId="ab1cd3a3-b9d9-4be4-9cd8-d64cce588c8d" providerId="ADAL" clId="{6A44C071-E8D9-466D-97A8-0C455813FE94}" dt="2021-05-17T14:27:13.525" v="4754" actId="6549"/>
        <pc:sldMkLst>
          <pc:docMk/>
          <pc:sldMk cId="1448982418" sldId="285"/>
        </pc:sldMkLst>
        <pc:spChg chg="mod">
          <ac:chgData name="正元　淳也" userId="ab1cd3a3-b9d9-4be4-9cd8-d64cce588c8d" providerId="ADAL" clId="{6A44C071-E8D9-466D-97A8-0C455813FE94}" dt="2021-05-10T22:22:26.117" v="2429" actId="20577"/>
          <ac:spMkLst>
            <pc:docMk/>
            <pc:sldMk cId="1448982418" sldId="285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14:26:56.740" v="4752" actId="6549"/>
          <ac:spMkLst>
            <pc:docMk/>
            <pc:sldMk cId="1448982418" sldId="285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10T22:22:19.406" v="2417" actId="478"/>
          <ac:spMkLst>
            <pc:docMk/>
            <pc:sldMk cId="1448982418" sldId="285"/>
            <ac:spMk id="6" creationId="{A9432E6C-6A6D-4D91-AEA6-B57164DE52F5}"/>
          </ac:spMkLst>
        </pc:spChg>
        <pc:picChg chg="del">
          <ac:chgData name="正元　淳也" userId="ab1cd3a3-b9d9-4be4-9cd8-d64cce588c8d" providerId="ADAL" clId="{6A44C071-E8D9-466D-97A8-0C455813FE94}" dt="2021-05-10T22:22:20" v="2418" actId="478"/>
          <ac:picMkLst>
            <pc:docMk/>
            <pc:sldMk cId="1448982418" sldId="285"/>
            <ac:picMk id="5" creationId="{68369404-6394-4F7B-AC8E-2BE98A0A3B2A}"/>
          </ac:picMkLst>
        </pc:picChg>
        <pc:picChg chg="del">
          <ac:chgData name="正元　淳也" userId="ab1cd3a3-b9d9-4be4-9cd8-d64cce588c8d" providerId="ADAL" clId="{6A44C071-E8D9-466D-97A8-0C455813FE94}" dt="2021-05-10T22:22:20.419" v="2419" actId="478"/>
          <ac:picMkLst>
            <pc:docMk/>
            <pc:sldMk cId="1448982418" sldId="285"/>
            <ac:picMk id="7" creationId="{D400D697-4E32-4C2A-9E37-C43C27CCA3C7}"/>
          </ac:picMkLst>
        </pc:picChg>
        <pc:picChg chg="add mod">
          <ac:chgData name="正元　淳也" userId="ab1cd3a3-b9d9-4be4-9cd8-d64cce588c8d" providerId="ADAL" clId="{6A44C071-E8D9-466D-97A8-0C455813FE94}" dt="2021-05-10T22:28:44.525" v="2600" actId="1076"/>
          <ac:picMkLst>
            <pc:docMk/>
            <pc:sldMk cId="1448982418" sldId="285"/>
            <ac:picMk id="8" creationId="{580ABF6E-716E-4709-8504-4DDBC897E928}"/>
          </ac:picMkLst>
        </pc:picChg>
      </pc:sldChg>
      <pc:sldChg chg="new del">
        <pc:chgData name="正元　淳也" userId="ab1cd3a3-b9d9-4be4-9cd8-d64cce588c8d" providerId="ADAL" clId="{6A44C071-E8D9-466D-97A8-0C455813FE94}" dt="2021-05-10T22:22:13.312" v="2415" actId="680"/>
        <pc:sldMkLst>
          <pc:docMk/>
          <pc:sldMk cId="2079545814" sldId="285"/>
        </pc:sldMkLst>
      </pc:sldChg>
      <pc:sldChg chg="mod modShow">
        <pc:chgData name="正元　淳也" userId="ab1cd3a3-b9d9-4be4-9cd8-d64cce588c8d" providerId="ADAL" clId="{6A44C071-E8D9-466D-97A8-0C455813FE94}" dt="2021-05-17T13:38:20.859" v="3482" actId="729"/>
        <pc:sldMkLst>
          <pc:docMk/>
          <pc:sldMk cId="1488193002" sldId="286"/>
        </pc:sldMkLst>
      </pc:sldChg>
      <pc:sldChg chg="addSp delSp modSp add mod modNotesTx">
        <pc:chgData name="正元　淳也" userId="ab1cd3a3-b9d9-4be4-9cd8-d64cce588c8d" providerId="ADAL" clId="{6A44C071-E8D9-466D-97A8-0C455813FE94}" dt="2021-05-17T14:28:19.675" v="4792" actId="1076"/>
        <pc:sldMkLst>
          <pc:docMk/>
          <pc:sldMk cId="737278240" sldId="287"/>
        </pc:sldMkLst>
        <pc:spChg chg="mod">
          <ac:chgData name="正元　淳也" userId="ab1cd3a3-b9d9-4be4-9cd8-d64cce588c8d" providerId="ADAL" clId="{6A44C071-E8D9-466D-97A8-0C455813FE94}" dt="2021-05-17T13:51:25.759" v="3963" actId="20577"/>
          <ac:spMkLst>
            <pc:docMk/>
            <pc:sldMk cId="737278240" sldId="287"/>
            <ac:spMk id="2" creationId="{00000000-0000-0000-0000-000000000000}"/>
          </ac:spMkLst>
        </pc:spChg>
        <pc:spChg chg="del mod">
          <ac:chgData name="正元　淳也" userId="ab1cd3a3-b9d9-4be4-9cd8-d64cce588c8d" providerId="ADAL" clId="{6A44C071-E8D9-466D-97A8-0C455813FE94}" dt="2021-05-17T13:53:54.546" v="3987" actId="478"/>
          <ac:spMkLst>
            <pc:docMk/>
            <pc:sldMk cId="737278240" sldId="287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7T13:57:05.910" v="4038" actId="478"/>
          <ac:spMkLst>
            <pc:docMk/>
            <pc:sldMk cId="737278240" sldId="287"/>
            <ac:spMk id="10" creationId="{12F79A45-EBBB-4AE7-9020-DEB2C45F1C23}"/>
          </ac:spMkLst>
        </pc:spChg>
        <pc:spChg chg="add mod">
          <ac:chgData name="正元　淳也" userId="ab1cd3a3-b9d9-4be4-9cd8-d64cce588c8d" providerId="ADAL" clId="{6A44C071-E8D9-466D-97A8-0C455813FE94}" dt="2021-05-17T13:59:30.296" v="4101" actId="403"/>
          <ac:spMkLst>
            <pc:docMk/>
            <pc:sldMk cId="737278240" sldId="287"/>
            <ac:spMk id="11" creationId="{A2AEAB9A-8177-4BB1-89B9-BADF1E9FD1DA}"/>
          </ac:spMkLst>
        </pc:spChg>
        <pc:spChg chg="add mod">
          <ac:chgData name="正元　淳也" userId="ab1cd3a3-b9d9-4be4-9cd8-d64cce588c8d" providerId="ADAL" clId="{6A44C071-E8D9-466D-97A8-0C455813FE94}" dt="2021-05-17T13:59:20.139" v="4099" actId="1076"/>
          <ac:spMkLst>
            <pc:docMk/>
            <pc:sldMk cId="737278240" sldId="287"/>
            <ac:spMk id="14" creationId="{197FBCB7-0BD0-4092-9D32-1B3FA11DC919}"/>
          </ac:spMkLst>
        </pc:spChg>
        <pc:spChg chg="add mod">
          <ac:chgData name="正元　淳也" userId="ab1cd3a3-b9d9-4be4-9cd8-d64cce588c8d" providerId="ADAL" clId="{6A44C071-E8D9-466D-97A8-0C455813FE94}" dt="2021-05-17T14:27:49.976" v="4791" actId="1076"/>
          <ac:spMkLst>
            <pc:docMk/>
            <pc:sldMk cId="737278240" sldId="287"/>
            <ac:spMk id="15" creationId="{437E4C49-2D09-4816-87D9-A6AFFCBE9ED4}"/>
          </ac:spMkLst>
        </pc:spChg>
        <pc:spChg chg="add mod">
          <ac:chgData name="正元　淳也" userId="ab1cd3a3-b9d9-4be4-9cd8-d64cce588c8d" providerId="ADAL" clId="{6A44C071-E8D9-466D-97A8-0C455813FE94}" dt="2021-05-17T13:57:20.247" v="4042" actId="1076"/>
          <ac:spMkLst>
            <pc:docMk/>
            <pc:sldMk cId="737278240" sldId="287"/>
            <ac:spMk id="16" creationId="{1E916CBB-7AD0-4CF6-8130-2BAA9B255CBA}"/>
          </ac:spMkLst>
        </pc:spChg>
        <pc:spChg chg="add mod">
          <ac:chgData name="正元　淳也" userId="ab1cd3a3-b9d9-4be4-9cd8-d64cce588c8d" providerId="ADAL" clId="{6A44C071-E8D9-466D-97A8-0C455813FE94}" dt="2021-05-17T13:58:45.142" v="4088" actId="1076"/>
          <ac:spMkLst>
            <pc:docMk/>
            <pc:sldMk cId="737278240" sldId="287"/>
            <ac:spMk id="17" creationId="{723BC395-0B1B-46CC-8B2A-34E42DB1CDD9}"/>
          </ac:spMkLst>
        </pc:spChg>
        <pc:spChg chg="add mod">
          <ac:chgData name="正元　淳也" userId="ab1cd3a3-b9d9-4be4-9cd8-d64cce588c8d" providerId="ADAL" clId="{6A44C071-E8D9-466D-97A8-0C455813FE94}" dt="2021-05-17T13:59:00.539" v="4094" actId="1076"/>
          <ac:spMkLst>
            <pc:docMk/>
            <pc:sldMk cId="737278240" sldId="287"/>
            <ac:spMk id="18" creationId="{95541631-0A57-48CC-83D0-9C0C07DB602C}"/>
          </ac:spMkLst>
        </pc:spChg>
        <pc:spChg chg="add mod">
          <ac:chgData name="正元　淳也" userId="ab1cd3a3-b9d9-4be4-9cd8-d64cce588c8d" providerId="ADAL" clId="{6A44C071-E8D9-466D-97A8-0C455813FE94}" dt="2021-05-17T14:00:02.032" v="4112" actId="1076"/>
          <ac:spMkLst>
            <pc:docMk/>
            <pc:sldMk cId="737278240" sldId="287"/>
            <ac:spMk id="19" creationId="{FB6E6420-95FE-423E-B2D9-D72AE0AB3021}"/>
          </ac:spMkLst>
        </pc:spChg>
        <pc:spChg chg="add mod">
          <ac:chgData name="正元　淳也" userId="ab1cd3a3-b9d9-4be4-9cd8-d64cce588c8d" providerId="ADAL" clId="{6A44C071-E8D9-466D-97A8-0C455813FE94}" dt="2021-05-17T14:01:24.695" v="4170" actId="1076"/>
          <ac:spMkLst>
            <pc:docMk/>
            <pc:sldMk cId="737278240" sldId="287"/>
            <ac:spMk id="20" creationId="{BD85AB29-556D-4011-A5C6-F9CE41B0E37B}"/>
          </ac:spMkLst>
        </pc:spChg>
        <pc:spChg chg="add mod">
          <ac:chgData name="正元　淳也" userId="ab1cd3a3-b9d9-4be4-9cd8-d64cce588c8d" providerId="ADAL" clId="{6A44C071-E8D9-466D-97A8-0C455813FE94}" dt="2021-05-17T14:01:15.997" v="4169" actId="20577"/>
          <ac:spMkLst>
            <pc:docMk/>
            <pc:sldMk cId="737278240" sldId="287"/>
            <ac:spMk id="21" creationId="{FD427BE0-B3A5-4967-8057-9678D79378D3}"/>
          </ac:spMkLst>
        </pc:spChg>
        <pc:spChg chg="add mod">
          <ac:chgData name="正元　淳也" userId="ab1cd3a3-b9d9-4be4-9cd8-d64cce588c8d" providerId="ADAL" clId="{6A44C071-E8D9-466D-97A8-0C455813FE94}" dt="2021-05-17T14:02:00.469" v="4176" actId="14100"/>
          <ac:spMkLst>
            <pc:docMk/>
            <pc:sldMk cId="737278240" sldId="287"/>
            <ac:spMk id="22" creationId="{88B203B4-676F-4983-9E86-2F33A350F977}"/>
          </ac:spMkLst>
        </pc:spChg>
        <pc:spChg chg="add mod">
          <ac:chgData name="正元　淳也" userId="ab1cd3a3-b9d9-4be4-9cd8-d64cce588c8d" providerId="ADAL" clId="{6A44C071-E8D9-466D-97A8-0C455813FE94}" dt="2021-05-17T14:03:01.626" v="4248" actId="1076"/>
          <ac:spMkLst>
            <pc:docMk/>
            <pc:sldMk cId="737278240" sldId="287"/>
            <ac:spMk id="23" creationId="{BCE4A78D-A175-482A-83DB-FA25FAEC5AAF}"/>
          </ac:spMkLst>
        </pc:spChg>
        <pc:spChg chg="add mod">
          <ac:chgData name="正元　淳也" userId="ab1cd3a3-b9d9-4be4-9cd8-d64cce588c8d" providerId="ADAL" clId="{6A44C071-E8D9-466D-97A8-0C455813FE94}" dt="2021-05-17T14:03:31.252" v="4260" actId="20577"/>
          <ac:spMkLst>
            <pc:docMk/>
            <pc:sldMk cId="737278240" sldId="287"/>
            <ac:spMk id="24" creationId="{D59DA15A-A876-408E-9AC6-076135898B7A}"/>
          </ac:spMkLst>
        </pc:spChg>
        <pc:picChg chg="add del mod">
          <ac:chgData name="正元　淳也" userId="ab1cd3a3-b9d9-4be4-9cd8-d64cce588c8d" providerId="ADAL" clId="{6A44C071-E8D9-466D-97A8-0C455813FE94}" dt="2021-05-17T14:28:19.675" v="4792" actId="1076"/>
          <ac:picMkLst>
            <pc:docMk/>
            <pc:sldMk cId="737278240" sldId="287"/>
            <ac:picMk id="5" creationId="{288945B5-87C2-41CA-B533-212215E2560D}"/>
          </ac:picMkLst>
        </pc:picChg>
        <pc:picChg chg="add mod">
          <ac:chgData name="正元　淳也" userId="ab1cd3a3-b9d9-4be4-9cd8-d64cce588c8d" providerId="ADAL" clId="{6A44C071-E8D9-466D-97A8-0C455813FE94}" dt="2021-05-17T13:54:06.423" v="3991" actId="1076"/>
          <ac:picMkLst>
            <pc:docMk/>
            <pc:sldMk cId="737278240" sldId="287"/>
            <ac:picMk id="6" creationId="{FEDB3B11-1CBC-4D1B-AE15-5C03F580CDEC}"/>
          </ac:picMkLst>
        </pc:picChg>
        <pc:picChg chg="add mod">
          <ac:chgData name="正元　淳也" userId="ab1cd3a3-b9d9-4be4-9cd8-d64cce588c8d" providerId="ADAL" clId="{6A44C071-E8D9-466D-97A8-0C455813FE94}" dt="2021-05-17T13:59:55.382" v="4109" actId="1076"/>
          <ac:picMkLst>
            <pc:docMk/>
            <pc:sldMk cId="737278240" sldId="287"/>
            <ac:picMk id="7" creationId="{89740F3B-92DE-4B46-930E-C7DBA4FA27B0}"/>
          </ac:picMkLst>
        </pc:picChg>
        <pc:picChg chg="del">
          <ac:chgData name="正元　淳也" userId="ab1cd3a3-b9d9-4be4-9cd8-d64cce588c8d" providerId="ADAL" clId="{6A44C071-E8D9-466D-97A8-0C455813FE94}" dt="2021-05-17T13:51:56.363" v="3970" actId="478"/>
          <ac:picMkLst>
            <pc:docMk/>
            <pc:sldMk cId="737278240" sldId="287"/>
            <ac:picMk id="8" creationId="{580ABF6E-716E-4709-8504-4DDBC897E928}"/>
          </ac:picMkLst>
        </pc:picChg>
        <pc:cxnChg chg="add del">
          <ac:chgData name="正元　淳也" userId="ab1cd3a3-b9d9-4be4-9cd8-d64cce588c8d" providerId="ADAL" clId="{6A44C071-E8D9-466D-97A8-0C455813FE94}" dt="2021-05-17T13:55:00.662" v="4018" actId="11529"/>
          <ac:cxnSpMkLst>
            <pc:docMk/>
            <pc:sldMk cId="737278240" sldId="287"/>
            <ac:cxnSpMk id="13" creationId="{03A0E742-9010-48DA-AFE0-00AF8FA199BB}"/>
          </ac:cxnSpMkLst>
        </pc:cxnChg>
      </pc:sldChg>
      <pc:sldChg chg="addSp delSp modSp add mod modNotesTx">
        <pc:chgData name="正元　淳也" userId="ab1cd3a3-b9d9-4be4-9cd8-d64cce588c8d" providerId="ADAL" clId="{6A44C071-E8D9-466D-97A8-0C455813FE94}" dt="2021-05-17T14:26:26.072" v="4748" actId="20577"/>
        <pc:sldMkLst>
          <pc:docMk/>
          <pc:sldMk cId="3173708232" sldId="288"/>
        </pc:sldMkLst>
        <pc:spChg chg="add del mod">
          <ac:chgData name="正元　淳也" userId="ab1cd3a3-b9d9-4be4-9cd8-d64cce588c8d" providerId="ADAL" clId="{6A44C071-E8D9-466D-97A8-0C455813FE94}" dt="2021-05-17T14:08:41.033" v="4473" actId="478"/>
          <ac:spMkLst>
            <pc:docMk/>
            <pc:sldMk cId="3173708232" sldId="288"/>
            <ac:spMk id="3" creationId="{4327F5C1-58C5-4268-95A1-6C01E7FEF507}"/>
          </ac:spMkLst>
        </pc:spChg>
        <pc:spChg chg="add mod">
          <ac:chgData name="正元　淳也" userId="ab1cd3a3-b9d9-4be4-9cd8-d64cce588c8d" providerId="ADAL" clId="{6A44C071-E8D9-466D-97A8-0C455813FE94}" dt="2021-05-17T14:09:28.822" v="4482" actId="1076"/>
          <ac:spMkLst>
            <pc:docMk/>
            <pc:sldMk cId="3173708232" sldId="288"/>
            <ac:spMk id="5" creationId="{C69E85E7-89C9-4B0B-B72F-07CB360CAC86}"/>
          </ac:spMkLst>
        </pc:spChg>
        <pc:spChg chg="add mod">
          <ac:chgData name="正元　淳也" userId="ab1cd3a3-b9d9-4be4-9cd8-d64cce588c8d" providerId="ADAL" clId="{6A44C071-E8D9-466D-97A8-0C455813FE94}" dt="2021-05-17T14:22:19.368" v="4511" actId="20577"/>
          <ac:spMkLst>
            <pc:docMk/>
            <pc:sldMk cId="3173708232" sldId="288"/>
            <ac:spMk id="6" creationId="{1C44694F-7437-4791-A8A9-C6DD346FC643}"/>
          </ac:spMkLst>
        </pc:spChg>
        <pc:spChg chg="add mod">
          <ac:chgData name="正元　淳也" userId="ab1cd3a3-b9d9-4be4-9cd8-d64cce588c8d" providerId="ADAL" clId="{6A44C071-E8D9-466D-97A8-0C455813FE94}" dt="2021-05-17T14:23:20.188" v="4531" actId="1076"/>
          <ac:spMkLst>
            <pc:docMk/>
            <pc:sldMk cId="3173708232" sldId="288"/>
            <ac:spMk id="7" creationId="{557C837E-D1B6-418C-A66A-0C4EB221346F}"/>
          </ac:spMkLst>
        </pc:spChg>
        <pc:spChg chg="add del mod">
          <ac:chgData name="正元　淳也" userId="ab1cd3a3-b9d9-4be4-9cd8-d64cce588c8d" providerId="ADAL" clId="{6A44C071-E8D9-466D-97A8-0C455813FE94}" dt="2021-05-17T14:22:27.603" v="4514" actId="478"/>
          <ac:spMkLst>
            <pc:docMk/>
            <pc:sldMk cId="3173708232" sldId="288"/>
            <ac:spMk id="15" creationId="{58C7CF25-031C-4774-8C6F-CA8970F26B7B}"/>
          </ac:spMkLst>
        </pc:spChg>
        <pc:spChg chg="add mod">
          <ac:chgData name="正元　淳也" userId="ab1cd3a3-b9d9-4be4-9cd8-d64cce588c8d" providerId="ADAL" clId="{6A44C071-E8D9-466D-97A8-0C455813FE94}" dt="2021-05-17T14:22:47.327" v="4518" actId="1076"/>
          <ac:spMkLst>
            <pc:docMk/>
            <pc:sldMk cId="3173708232" sldId="288"/>
            <ac:spMk id="16" creationId="{89F270A5-F69B-45B0-90ED-FBE9FF668D96}"/>
          </ac:spMkLst>
        </pc:spChg>
        <pc:spChg chg="del">
          <ac:chgData name="正元　淳也" userId="ab1cd3a3-b9d9-4be4-9cd8-d64cce588c8d" providerId="ADAL" clId="{6A44C071-E8D9-466D-97A8-0C455813FE94}" dt="2021-05-17T14:09:36.142" v="4484" actId="478"/>
          <ac:spMkLst>
            <pc:docMk/>
            <pc:sldMk cId="3173708232" sldId="288"/>
            <ac:spMk id="17" creationId="{20F81D25-F4F0-4B21-813F-CF2DB654C80C}"/>
          </ac:spMkLst>
        </pc:spChg>
        <pc:spChg chg="add mod">
          <ac:chgData name="正元　淳也" userId="ab1cd3a3-b9d9-4be4-9cd8-d64cce588c8d" providerId="ADAL" clId="{6A44C071-E8D9-466D-97A8-0C455813FE94}" dt="2021-05-17T14:24:05.379" v="4567" actId="1076"/>
          <ac:spMkLst>
            <pc:docMk/>
            <pc:sldMk cId="3173708232" sldId="288"/>
            <ac:spMk id="18" creationId="{8B90A9F3-10E4-4718-9C26-4A4093E74A11}"/>
          </ac:spMkLst>
        </pc:spChg>
        <pc:spChg chg="add mod">
          <ac:chgData name="正元　淳也" userId="ab1cd3a3-b9d9-4be4-9cd8-d64cce588c8d" providerId="ADAL" clId="{6A44C071-E8D9-466D-97A8-0C455813FE94}" dt="2021-05-17T14:23:52.646" v="4563" actId="122"/>
          <ac:spMkLst>
            <pc:docMk/>
            <pc:sldMk cId="3173708232" sldId="288"/>
            <ac:spMk id="19" creationId="{1055B90F-5DA5-4089-8BD1-47FE4910E1FB}"/>
          </ac:spMkLst>
        </pc:spChg>
        <pc:spChg chg="add mod">
          <ac:chgData name="正元　淳也" userId="ab1cd3a3-b9d9-4be4-9cd8-d64cce588c8d" providerId="ADAL" clId="{6A44C071-E8D9-466D-97A8-0C455813FE94}" dt="2021-05-17T14:24:14.762" v="4569" actId="1076"/>
          <ac:spMkLst>
            <pc:docMk/>
            <pc:sldMk cId="3173708232" sldId="288"/>
            <ac:spMk id="20" creationId="{18184EE0-820B-44B8-BDC7-B76B00AF8689}"/>
          </ac:spMkLst>
        </pc:spChg>
        <pc:spChg chg="add mod">
          <ac:chgData name="正元　淳也" userId="ab1cd3a3-b9d9-4be4-9cd8-d64cce588c8d" providerId="ADAL" clId="{6A44C071-E8D9-466D-97A8-0C455813FE94}" dt="2021-05-17T14:24:27.489" v="4581" actId="6549"/>
          <ac:spMkLst>
            <pc:docMk/>
            <pc:sldMk cId="3173708232" sldId="288"/>
            <ac:spMk id="21" creationId="{F3360C62-2E26-4A25-9801-1CB1105344CF}"/>
          </ac:spMkLst>
        </pc:spChg>
        <pc:spChg chg="del">
          <ac:chgData name="正元　淳也" userId="ab1cd3a3-b9d9-4be4-9cd8-d64cce588c8d" providerId="ADAL" clId="{6A44C071-E8D9-466D-97A8-0C455813FE94}" dt="2021-05-17T14:09:37.115" v="4485" actId="478"/>
          <ac:spMkLst>
            <pc:docMk/>
            <pc:sldMk cId="3173708232" sldId="288"/>
            <ac:spMk id="26" creationId="{CBF109C6-FB7D-4AD1-820F-CA24EAC22525}"/>
          </ac:spMkLst>
        </pc:spChg>
        <pc:spChg chg="del">
          <ac:chgData name="正元　淳也" userId="ab1cd3a3-b9d9-4be4-9cd8-d64cce588c8d" providerId="ADAL" clId="{6A44C071-E8D9-466D-97A8-0C455813FE94}" dt="2021-05-17T14:09:38.920" v="4486" actId="478"/>
          <ac:spMkLst>
            <pc:docMk/>
            <pc:sldMk cId="3173708232" sldId="288"/>
            <ac:spMk id="27" creationId="{3C73D0C5-271E-447E-BF6D-347BC88DDE45}"/>
          </ac:spMkLst>
        </pc:spChg>
        <pc:spChg chg="del">
          <ac:chgData name="正元　淳也" userId="ab1cd3a3-b9d9-4be4-9cd8-d64cce588c8d" providerId="ADAL" clId="{6A44C071-E8D9-466D-97A8-0C455813FE94}" dt="2021-05-17T14:09:31.926" v="4483" actId="478"/>
          <ac:spMkLst>
            <pc:docMk/>
            <pc:sldMk cId="3173708232" sldId="288"/>
            <ac:spMk id="28" creationId="{7CFFFD1E-940D-4DA6-B2E1-077A655EDFEA}"/>
          </ac:spMkLst>
        </pc:spChg>
        <pc:picChg chg="mod">
          <ac:chgData name="正元　淳也" userId="ab1cd3a3-b9d9-4be4-9cd8-d64cce588c8d" providerId="ADAL" clId="{6A44C071-E8D9-466D-97A8-0C455813FE94}" dt="2021-05-17T14:24:41.897" v="4582" actId="1076"/>
          <ac:picMkLst>
            <pc:docMk/>
            <pc:sldMk cId="3173708232" sldId="288"/>
            <ac:picMk id="12" creationId="{AD2DBE94-6406-47F1-ADEC-7FD84C22E245}"/>
          </ac:picMkLst>
        </pc:picChg>
      </pc:sldChg>
      <pc:sldChg chg="add ord modNotesTx">
        <pc:chgData name="正元　淳也" userId="ab1cd3a3-b9d9-4be4-9cd8-d64cce588c8d" providerId="ADAL" clId="{6A44C071-E8D9-466D-97A8-0C455813FE94}" dt="2021-05-17T14:30:00.740" v="4832" actId="20577"/>
        <pc:sldMkLst>
          <pc:docMk/>
          <pc:sldMk cId="3367843482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8864D8-D4EA-4630-8C2E-104DAD0E0EE3}" type="datetime4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2021年7月27日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5F51FCC-6853-4383-B2F8-998AA394481E}" type="datetime4">
              <a:rPr lang="ja-JP" altLang="en-US" smtClean="0"/>
              <a:pPr/>
              <a:t>2021年7月27日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869989-EB00-4EE7-BCB5-25BDC5BB29F8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4084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05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576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537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2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366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82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277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307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5523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30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549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194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409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04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err="1"/>
              <a:t>GoogleMAP</a:t>
            </a:r>
            <a:r>
              <a:rPr lang="ja-JP" altLang="en-US" sz="1200"/>
              <a:t>で指定した場所まで</a:t>
            </a:r>
            <a:r>
              <a:rPr lang="en-US" altLang="ja-JP" sz="1200"/>
              <a:t>GPS</a:t>
            </a:r>
            <a:r>
              <a:rPr lang="ja-JP" altLang="en-US" sz="1200"/>
              <a:t>の自己位置をもとに自立走行するロボットの製作</a:t>
            </a:r>
            <a:endParaRPr lang="ja-JP" altLang="ja-JP" sz="1050"/>
          </a:p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3598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err="1"/>
              <a:t>GoogleMAP</a:t>
            </a:r>
            <a:r>
              <a:rPr lang="ja-JP" altLang="en-US" sz="1200"/>
              <a:t>で指定した場所まで</a:t>
            </a:r>
            <a:r>
              <a:rPr lang="en-US" altLang="ja-JP" sz="1200"/>
              <a:t>GPS</a:t>
            </a:r>
            <a:r>
              <a:rPr lang="ja-JP" altLang="en-US" sz="1200"/>
              <a:t>の自己位置をもとに自立走行するロボットの製作</a:t>
            </a:r>
            <a:endParaRPr lang="ja-JP" altLang="ja-JP" sz="1050"/>
          </a:p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66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RTK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測位とは、、、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274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873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566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​​コネク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​​コネク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​​コネク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​​コネク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​​コネクタ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​​コネク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コネク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​​コネク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グループ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​​コネク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​​コネクタ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​​コネク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F5401F-9999-454F-9A7B-F9B89ED9C91A}" type="datetime4">
              <a:rPr lang="ja-JP" altLang="en-US" smtClean="0"/>
              <a:t>2021年7月27日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442DE-D790-4AF6-98D1-6BB366851DDC}" type="datetime4">
              <a:rPr lang="ja-JP" altLang="en-US" smtClean="0"/>
              <a:t>2021年7月27日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D23076-6C35-4239-BC7E-18BC21FEEE34}" type="datetime4">
              <a:rPr lang="ja-JP" altLang="en-US" smtClean="0"/>
              <a:t>2021年7月27日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 ヘッダー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​​コネクタ(S)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グループ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​​コネク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​​コネク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グループ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コネク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グループ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​​コネク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​​コネク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F484AD-21EA-4628-86BB-EA326AE28F68}" type="datetime4">
              <a:rPr lang="ja-JP" altLang="en-US" smtClean="0"/>
              <a:t>2021年7月27日</a:t>
            </a:fld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18A72-7BCB-4800-828E-D7E851401F62}" type="datetime4">
              <a:rPr lang="ja-JP" altLang="en-US" smtClean="0"/>
              <a:t>2021年7月27日</a:t>
            </a:fld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30545-DC52-4BAC-BC78-237D4702162D}" type="datetime4">
              <a:rPr lang="ja-JP" altLang="en-US" smtClean="0"/>
              <a:t>2021年7月27日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グループ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​​コネクタ(S)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​​コネクタ(S)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​​コネクタ(S)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​​コネクタ(S)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​​コネクタ(S)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​​コネク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​​コネク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​​コネクタ(S)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​​コネクタ(S)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​​コネクタ(S)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​​コネクタ(S)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​​コネク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​​コネク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​​コネクタ(S)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​​コネクタ(S)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​​コネク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グループ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​​コネク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​​コネク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​​コネク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​​コネク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​​コネク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グループ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​​コネク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​​コネクタ(S)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​​コネク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​​コネク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​​コネク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​​コネク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​​コネク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​​コネク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​​コネクタ(S)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​​コネク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グループ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​​コネク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​​コネク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​​コネク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​​コネク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​​コネク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グループ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​​コネク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​​コネク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​​コネクタ(S)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​​コネクタ(S)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​​コネク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​​コネク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​​コネクタ(S)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​​コネクタ(S)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​​コネクタ(S)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​​コネク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フッター プレースホルダー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212" name="日付プレースホルダー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E75A9F-D334-4A20-83DC-80F1FE2C6ED9}" type="datetime4">
              <a:rPr lang="ja-JP" altLang="en-US" smtClean="0"/>
              <a:t>2021年7月27日</a:t>
            </a:fld>
            <a:endParaRPr lang="en-US"/>
          </a:p>
        </p:txBody>
      </p:sp>
      <p:sp>
        <p:nvSpPr>
          <p:cNvPr id="214" name="スライド番号プレースホルダー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​​コネク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​​コネク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グループ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​​コネク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​​コネク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​​コネク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グループ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​​コネク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​​コネク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​​コネク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​​コネク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長方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60" name="直線​​コネク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56F9F9B-6ABB-4874-AC08-5F1C82329193}" type="datetime4">
              <a:rPr lang="ja-JP" altLang="en-US" smtClean="0"/>
              <a:t>2021年7月27日</a:t>
            </a:fld>
            <a:endParaRPr 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コネク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グループ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​​コネク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​​コネク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グループ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​​コネクタ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グループ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​​コネク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​​コネク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長方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cxnSp>
        <p:nvCxnSpPr>
          <p:cNvPr id="59" name="直線​​コネク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グループ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​​コネク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​​コネク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​​コネク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​​コネク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​​コネク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​​コネク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​​コネク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​​コネク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​​コネク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​​コネク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​​コネク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​​コネク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​​コネク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​​コネク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​​コネク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​​コネク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グループ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​​コネク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​​コネク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​​コネク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​​コネク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​​コネク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グループ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​​コネク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​​コネク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​​コネク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​​コネク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​​コネク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​​コネク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​​コネク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​​コネク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​​コネク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​​コネク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グループ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​​コネク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​​コネク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​​コネク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​​コネク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​​コネク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グループ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​​コネク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​​コネク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​​コネク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​​コネク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​​コネク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​​コネク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​​コネク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​​コネク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​​コネク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​​コネク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48" name="直線​​コネク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133200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E256363-F777-4CDC-B7B0-13449133AA3E}" type="datetime4">
              <a:rPr lang="ja-JP" altLang="en-US" smtClean="0"/>
              <a:t>2021年7月27日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accent1">
              <a:lumMod val="7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iki.52pi.com/index.php/Raspberry_Pi_Pico_Starter_Kit_SKU:_K-0581" TargetMode="Externa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3A690F0-E1C1-4ABB-8254-63DE2B5C2C49}"/>
              </a:ext>
            </a:extLst>
          </p:cNvPr>
          <p:cNvGrpSpPr/>
          <p:nvPr/>
        </p:nvGrpSpPr>
        <p:grpSpPr>
          <a:xfrm>
            <a:off x="-1831522" y="-609600"/>
            <a:ext cx="15855043" cy="17047029"/>
            <a:chOff x="5515114" y="-403784"/>
            <a:chExt cx="7569913" cy="7665568"/>
          </a:xfrm>
        </p:grpSpPr>
        <p:pic>
          <p:nvPicPr>
            <p:cNvPr id="8" name="図 7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3EF11C98-F833-47D0-A0D4-0EF48501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9" name="図 8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B83B4756-5A2F-457F-BEF8-E9BF2791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76873" y="888571"/>
            <a:ext cx="9038253" cy="3215343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4800" dirty="0">
                <a:latin typeface="+mj-ea"/>
                <a:ea typeface="+mj-ea"/>
              </a:rPr>
              <a:t>GPS</a:t>
            </a:r>
            <a:r>
              <a:rPr lang="ja-JP" altLang="en-US" sz="4800" dirty="0">
                <a:latin typeface="+mj-ea"/>
                <a:ea typeface="+mj-ea"/>
              </a:rPr>
              <a:t>を用いた自律走行ロボット</a:t>
            </a:r>
            <a:br>
              <a:rPr lang="en-US" altLang="ja-JP" sz="4800" dirty="0">
                <a:latin typeface="+mj-ea"/>
                <a:ea typeface="+mj-ea"/>
              </a:rPr>
            </a:br>
            <a:r>
              <a:rPr lang="ja-JP" altLang="en-US" sz="4800" dirty="0">
                <a:latin typeface="+mj-ea"/>
                <a:ea typeface="+mj-ea"/>
              </a:rPr>
              <a:t>運用システムの開発</a:t>
            </a:r>
            <a:endParaRPr lang="ja-JP" altLang="ja-JP" sz="48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87690" y="4103914"/>
            <a:ext cx="6904653" cy="45720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情報工学科　正元淳也　石橋尚之　馬場竣平　佐々木祥二</a:t>
            </a:r>
            <a:endParaRPr lang="en-US" altLang="ja-JP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　担当：馬場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83810" y="2198695"/>
            <a:ext cx="9531790" cy="3773933"/>
          </a:xfrm>
        </p:spPr>
        <p:txBody>
          <a:bodyPr rtlCol="0">
            <a:normAutofit fontScale="92500" lnSpcReduction="20000"/>
          </a:bodyPr>
          <a:lstStyle/>
          <a:p>
            <a:r>
              <a:rPr lang="en-US" altLang="ja-JP" sz="2600" dirty="0"/>
              <a:t>4</a:t>
            </a:r>
            <a:r>
              <a:rPr lang="ja-JP" altLang="en-US" sz="2600" dirty="0"/>
              <a:t>輪駆動走行体</a:t>
            </a:r>
            <a:endParaRPr lang="en-US" altLang="ja-JP" sz="2600" dirty="0"/>
          </a:p>
          <a:p>
            <a:r>
              <a:rPr lang="en-US" altLang="ja-JP" sz="2600" dirty="0"/>
              <a:t>7/27</a:t>
            </a:r>
            <a:r>
              <a:rPr lang="ja-JP" altLang="en-US" sz="2600" dirty="0"/>
              <a:t>　実験用筐体完成予定</a:t>
            </a:r>
            <a:endParaRPr lang="en-US" altLang="ja-JP" sz="2600" dirty="0"/>
          </a:p>
          <a:p>
            <a:r>
              <a:rPr lang="ja-JP" altLang="en-US" sz="2600" dirty="0"/>
              <a:t>足回り設計に不具合と緊急事態宣言により２週遅れ</a:t>
            </a:r>
            <a:endParaRPr lang="en-US" altLang="ja-JP" sz="2600" dirty="0"/>
          </a:p>
          <a:p>
            <a:pPr lvl="1"/>
            <a:r>
              <a:rPr lang="ja-JP" altLang="en-US" sz="2400" dirty="0"/>
              <a:t>モータトルク不足</a:t>
            </a:r>
            <a:endParaRPr lang="en-US" altLang="ja-JP" sz="2400" dirty="0"/>
          </a:p>
          <a:p>
            <a:pPr lvl="1"/>
            <a:r>
              <a:rPr lang="ja-JP" altLang="en-US" sz="2200" dirty="0"/>
              <a:t>構造的に旋回不能</a:t>
            </a:r>
            <a:endParaRPr lang="en-US" altLang="ja-JP" sz="2200" dirty="0"/>
          </a:p>
          <a:p>
            <a:r>
              <a:rPr lang="ja-JP" altLang="en-US" sz="2400" dirty="0"/>
              <a:t>各要素の動作実験は完了。あとは組み立てのみ。</a:t>
            </a:r>
            <a:endParaRPr lang="en-US" altLang="ja-JP" sz="2400" dirty="0"/>
          </a:p>
          <a:p>
            <a:pPr lvl="1"/>
            <a:r>
              <a:rPr lang="ja-JP" altLang="en-US" sz="2200" dirty="0"/>
              <a:t>機体の前進・後退・旋回動作確認完了</a:t>
            </a:r>
            <a:endParaRPr lang="en-US" altLang="ja-JP" sz="2200" dirty="0"/>
          </a:p>
          <a:p>
            <a:pPr lvl="1"/>
            <a:r>
              <a:rPr lang="en-US" altLang="ja-JP" sz="2200" dirty="0"/>
              <a:t>DCDC</a:t>
            </a:r>
            <a:r>
              <a:rPr lang="ja-JP" altLang="en-US" sz="2200" dirty="0"/>
              <a:t>コンバータにて</a:t>
            </a:r>
            <a:r>
              <a:rPr lang="en-US" altLang="ja-JP" sz="2200" dirty="0"/>
              <a:t>PB12V</a:t>
            </a:r>
            <a:r>
              <a:rPr lang="ja-JP" altLang="en-US" sz="2200" dirty="0"/>
              <a:t>から５</a:t>
            </a:r>
            <a:r>
              <a:rPr lang="en-US" altLang="ja-JP" sz="2200" dirty="0"/>
              <a:t>V</a:t>
            </a:r>
            <a:r>
              <a:rPr lang="ja-JP" altLang="en-US" sz="2200" dirty="0"/>
              <a:t>変換完了</a:t>
            </a:r>
            <a:endParaRPr lang="en-US" altLang="ja-JP" sz="2200" dirty="0"/>
          </a:p>
          <a:p>
            <a:pPr lvl="1"/>
            <a:r>
              <a:rPr lang="en-US" altLang="ja-JP" sz="2200" dirty="0"/>
              <a:t>RaspberryPi4</a:t>
            </a:r>
            <a:r>
              <a:rPr lang="ja-JP" altLang="en-US" sz="2200" dirty="0"/>
              <a:t>と</a:t>
            </a:r>
            <a:r>
              <a:rPr lang="en-US" altLang="ja-JP" sz="2200" dirty="0" err="1"/>
              <a:t>RaspberryPi</a:t>
            </a:r>
            <a:r>
              <a:rPr lang="en-US" altLang="ja-JP" sz="2200" dirty="0"/>
              <a:t> Pico</a:t>
            </a:r>
            <a:r>
              <a:rPr lang="ja-JP" altLang="en-US" sz="2200" dirty="0"/>
              <a:t>の動作確認完了</a:t>
            </a:r>
            <a:endParaRPr lang="en-US" altLang="ja-JP" sz="2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5BFFB9-5533-4143-8DA3-61EA67690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8725734" y="2198695"/>
            <a:ext cx="2482456" cy="17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20210727_095623">
            <a:hlinkClick r:id="" action="ppaction://media"/>
            <a:extLst>
              <a:ext uri="{FF2B5EF4-FFF2-40B4-BE49-F238E27FC236}">
                <a16:creationId xmlns:a16="http://schemas.microsoft.com/office/drawing/2014/main" id="{D64249EF-0AAF-497C-A347-AE6B7288B903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77.7"/>
                </p14:media>
              </p:ext>
            </p:extLst>
          </p:nvPr>
        </p:nvPicPr>
        <p:blipFill rotWithShape="1">
          <a:blip r:embed="rId5"/>
          <a:srcRect t="23975" b="14975"/>
          <a:stretch/>
        </p:blipFill>
        <p:spPr>
          <a:xfrm>
            <a:off x="3694497" y="1141614"/>
            <a:ext cx="4803005" cy="5212533"/>
          </a:xfrm>
        </p:spPr>
      </p:pic>
    </p:spTree>
    <p:extLst>
      <p:ext uri="{BB962C8B-B14F-4D97-AF65-F5344CB8AC3E}">
        <p14:creationId xmlns:p14="http://schemas.microsoft.com/office/powerpoint/2010/main" val="5418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GPS</a:t>
            </a:r>
            <a:r>
              <a:rPr lang="ja-JP" altLang="en-US" sz="3600" dirty="0"/>
              <a:t>　担当：石橋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 fontScale="92500" lnSpcReduction="20000"/>
          </a:bodyPr>
          <a:lstStyle/>
          <a:p>
            <a:pPr lvl="0"/>
            <a:r>
              <a:rPr lang="en-US" altLang="ja-JP" sz="2200" dirty="0"/>
              <a:t>ZED-F9P</a:t>
            </a:r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法での自己位置推定</a:t>
            </a:r>
            <a:endParaRPr lang="en-US" altLang="ja-JP" sz="2000" dirty="0"/>
          </a:p>
          <a:p>
            <a:pPr lvl="0"/>
            <a:r>
              <a:rPr lang="en-US" altLang="ja-JP" sz="2200" dirty="0"/>
              <a:t>GPS</a:t>
            </a:r>
            <a:r>
              <a:rPr lang="ja-JP" altLang="en-US" sz="2200" dirty="0"/>
              <a:t>モジュールの動作確認完了</a:t>
            </a:r>
            <a:endParaRPr lang="en-US" altLang="ja-JP" sz="2200" dirty="0"/>
          </a:p>
          <a:p>
            <a:pPr lvl="0"/>
            <a:r>
              <a:rPr lang="ja-JP" altLang="en-US" sz="2200" dirty="0"/>
              <a:t>駅前校の基準局との通信成功</a:t>
            </a:r>
            <a:endParaRPr lang="en-US" altLang="ja-JP" sz="2200" dirty="0"/>
          </a:p>
          <a:p>
            <a:pPr lvl="1"/>
            <a:r>
              <a:rPr lang="ja-JP" altLang="en-US" sz="2000" dirty="0"/>
              <a:t>通信はできているが、計測にほとんど成功できていない。</a:t>
            </a:r>
            <a:endParaRPr lang="en-US" altLang="ja-JP" sz="2000" dirty="0"/>
          </a:p>
          <a:p>
            <a:pPr lvl="1"/>
            <a:r>
              <a:rPr lang="ja-JP" altLang="en-US" sz="2000" dirty="0"/>
              <a:t>誤差</a:t>
            </a:r>
            <a:r>
              <a:rPr lang="en-US" altLang="ja-JP" sz="2000" dirty="0"/>
              <a:t>±2m</a:t>
            </a:r>
          </a:p>
          <a:p>
            <a:r>
              <a:rPr lang="ja-JP" altLang="en-US" sz="2200" dirty="0"/>
              <a:t>基準局の設置</a:t>
            </a:r>
            <a:endParaRPr lang="en-US" altLang="ja-JP" sz="2200" dirty="0"/>
          </a:p>
          <a:p>
            <a:pPr lvl="1"/>
            <a:r>
              <a:rPr lang="en-US" altLang="ja-JP" sz="2000" dirty="0"/>
              <a:t>GPS</a:t>
            </a:r>
            <a:r>
              <a:rPr lang="ja-JP" altLang="en-US" sz="2000" dirty="0"/>
              <a:t>の動作は確認できたが、</a:t>
            </a:r>
            <a:r>
              <a:rPr lang="en-US" altLang="ja-JP" sz="2000" dirty="0"/>
              <a:t>RTK</a:t>
            </a:r>
            <a:r>
              <a:rPr lang="ja-JP" altLang="en-US" sz="2000" dirty="0"/>
              <a:t>測位が全く成功しない。</a:t>
            </a:r>
            <a:endParaRPr lang="en-US" altLang="ja-JP" sz="2200" dirty="0"/>
          </a:p>
          <a:p>
            <a:r>
              <a:rPr lang="en-US" altLang="ja-JP" sz="2200" dirty="0"/>
              <a:t>cm</a:t>
            </a:r>
            <a:r>
              <a:rPr lang="ja-JP" altLang="en-US" sz="2200" dirty="0"/>
              <a:t>級の測位ができる見通しが立っていない。</a:t>
            </a:r>
            <a:endParaRPr lang="en-US" altLang="ja-JP" sz="2200" dirty="0"/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法ではなく、みちびきの単独測位も検討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53F49CF-CF26-480B-8619-37BF691D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206" y="1662718"/>
            <a:ext cx="3532563" cy="3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カメラ　担当：佐々木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Intel RealSense Depth Camera D435i</a:t>
            </a:r>
          </a:p>
          <a:p>
            <a:pPr lvl="1"/>
            <a:r>
              <a:rPr lang="ja-JP" altLang="en-US" sz="2000" dirty="0"/>
              <a:t>ロボット視点共有</a:t>
            </a:r>
            <a:endParaRPr lang="en-US" altLang="ja-JP" sz="2000" dirty="0"/>
          </a:p>
          <a:p>
            <a:pPr lvl="1"/>
            <a:r>
              <a:rPr lang="ja-JP" altLang="en-US" sz="2000" dirty="0"/>
              <a:t>搭載</a:t>
            </a:r>
            <a:r>
              <a:rPr lang="en-US" altLang="ja-JP" sz="2000" dirty="0"/>
              <a:t>IMU</a:t>
            </a:r>
            <a:r>
              <a:rPr lang="ja-JP" altLang="en-US" sz="2000" dirty="0"/>
              <a:t>での姿勢制御</a:t>
            </a:r>
            <a:endParaRPr lang="en-US" altLang="ja-JP" sz="2000" dirty="0"/>
          </a:p>
          <a:p>
            <a:pPr lvl="1"/>
            <a:r>
              <a:rPr lang="en-US" altLang="ja-JP" sz="2000" dirty="0"/>
              <a:t>(</a:t>
            </a:r>
            <a:r>
              <a:rPr lang="ja-JP" altLang="en-US" sz="2000" dirty="0"/>
              <a:t>深度情報から障害物検知</a:t>
            </a:r>
            <a:r>
              <a:rPr lang="en-US" altLang="ja-JP" sz="2000" dirty="0"/>
              <a:t>)</a:t>
            </a:r>
            <a:endParaRPr lang="en-US" altLang="ja-JP" sz="2200" dirty="0"/>
          </a:p>
          <a:p>
            <a:r>
              <a:rPr lang="ja-JP" altLang="en-US" sz="2200" dirty="0"/>
              <a:t>深度測定、映像取得、</a:t>
            </a:r>
            <a:r>
              <a:rPr lang="en-US" altLang="ja-JP" sz="2200" dirty="0"/>
              <a:t>IMU</a:t>
            </a:r>
            <a:r>
              <a:rPr lang="ja-JP" altLang="en-US" sz="2200" dirty="0"/>
              <a:t>の動作をサンプルプログラムで確認完了</a:t>
            </a:r>
            <a:endParaRPr lang="en-US" altLang="ja-JP" sz="2200" dirty="0"/>
          </a:p>
          <a:p>
            <a:pPr lvl="1"/>
            <a:r>
              <a:rPr lang="en-US" altLang="ja-JP" sz="2000" dirty="0"/>
              <a:t>IMU</a:t>
            </a:r>
            <a:r>
              <a:rPr lang="ja-JP" altLang="en-US" sz="2000" dirty="0"/>
              <a:t>のデータを取り出しに失敗。</a:t>
            </a:r>
            <a:endParaRPr lang="en-US" altLang="ja-JP" sz="2000" dirty="0"/>
          </a:p>
          <a:p>
            <a:r>
              <a:rPr lang="ja-JP" altLang="en-US" sz="2200" dirty="0"/>
              <a:t>映像を</a:t>
            </a:r>
            <a:r>
              <a:rPr lang="en-US" altLang="ja-JP" sz="2200" dirty="0" err="1"/>
              <a:t>mjpeg</a:t>
            </a:r>
            <a:r>
              <a:rPr lang="en-US" altLang="ja-JP" sz="2200" dirty="0"/>
              <a:t>-streamer</a:t>
            </a:r>
            <a:r>
              <a:rPr lang="ja-JP" altLang="en-US" sz="2200" dirty="0"/>
              <a:t>にて配信設定完了</a:t>
            </a:r>
            <a:endParaRPr lang="en-US" altLang="ja-JP" sz="2200" dirty="0"/>
          </a:p>
          <a:p>
            <a:endParaRPr lang="en-US" altLang="ja-JP" sz="22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0BD32985-BC76-483A-8450-D5E175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184" y="1905000"/>
            <a:ext cx="1585999" cy="15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カメラ　担当：佐々木</a:t>
            </a:r>
            <a:endParaRPr lang="en-US" altLang="ja-JP" sz="3600" dirty="0"/>
          </a:p>
        </p:txBody>
      </p:sp>
      <p:pic>
        <p:nvPicPr>
          <p:cNvPr id="3" name="20210727_120422">
            <a:hlinkClick r:id="" action="ppaction://media"/>
            <a:extLst>
              <a:ext uri="{FF2B5EF4-FFF2-40B4-BE49-F238E27FC236}">
                <a16:creationId xmlns:a16="http://schemas.microsoft.com/office/drawing/2014/main" id="{B5B86376-FF86-4981-97BC-D19B5A4E302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676" y="1646238"/>
            <a:ext cx="7815349" cy="4396134"/>
          </a:xfrm>
        </p:spPr>
      </p:pic>
    </p:spTree>
    <p:extLst>
      <p:ext uri="{BB962C8B-B14F-4D97-AF65-F5344CB8AC3E}">
        <p14:creationId xmlns:p14="http://schemas.microsoft.com/office/powerpoint/2010/main" val="24396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 err="1"/>
              <a:t>Tof</a:t>
            </a:r>
            <a:r>
              <a:rPr lang="ja-JP" altLang="en-US" sz="3600" dirty="0"/>
              <a:t>　担当：佐々木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AE-VL53L0X</a:t>
            </a:r>
          </a:p>
          <a:p>
            <a:pPr lvl="1"/>
            <a:r>
              <a:rPr lang="ja-JP" altLang="en-US" sz="2000" dirty="0"/>
              <a:t>全方位に複数台付けて障害物検知</a:t>
            </a:r>
            <a:endParaRPr lang="en-US" altLang="ja-JP" sz="2000" dirty="0"/>
          </a:p>
          <a:p>
            <a:r>
              <a:rPr lang="en-US" altLang="ja-JP" sz="2200" dirty="0"/>
              <a:t>Raspberry Pi Pico</a:t>
            </a:r>
            <a:r>
              <a:rPr lang="ja-JP" altLang="en-US" sz="2200" dirty="0"/>
              <a:t>にて複数台と</a:t>
            </a:r>
            <a:r>
              <a:rPr lang="en-US" altLang="ja-JP" sz="2200" dirty="0"/>
              <a:t>I2C</a:t>
            </a:r>
            <a:r>
              <a:rPr lang="ja-JP" altLang="en-US" sz="2200" dirty="0"/>
              <a:t>通信成功</a:t>
            </a:r>
            <a:endParaRPr lang="en-US" altLang="ja-JP" sz="2200" dirty="0"/>
          </a:p>
          <a:p>
            <a:r>
              <a:rPr lang="en-US" altLang="ja-JP" sz="2200" dirty="0"/>
              <a:t>Raspberry Pi 4</a:t>
            </a:r>
            <a:r>
              <a:rPr lang="ja-JP" altLang="en-US" sz="2200" dirty="0"/>
              <a:t>と</a:t>
            </a:r>
            <a:r>
              <a:rPr lang="en-US" altLang="ja-JP" sz="2200" dirty="0"/>
              <a:t>Raspberry Pi Pico</a:t>
            </a:r>
            <a:r>
              <a:rPr lang="ja-JP" altLang="en-US" sz="2200" dirty="0"/>
              <a:t>の</a:t>
            </a:r>
            <a:r>
              <a:rPr lang="en-US" altLang="ja-JP" sz="2200" dirty="0"/>
              <a:t>I2C</a:t>
            </a:r>
            <a:r>
              <a:rPr lang="ja-JP" altLang="en-US" sz="2200" dirty="0"/>
              <a:t>通信成功</a:t>
            </a:r>
            <a:endParaRPr lang="en-US" altLang="ja-JP" sz="2200" dirty="0"/>
          </a:p>
          <a:p>
            <a:pPr marL="0" indent="0">
              <a:buNone/>
            </a:pPr>
            <a:endParaRPr lang="en-US" altLang="ja-JP" sz="22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81D98072-6EAF-4D07-9C57-085E9597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178" y="1363765"/>
            <a:ext cx="2576946" cy="1932710"/>
          </a:xfrm>
          <a:prstGeom prst="rect">
            <a:avLst/>
          </a:prstGeom>
        </p:spPr>
      </p:pic>
      <p:pic>
        <p:nvPicPr>
          <p:cNvPr id="7" name="図 6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FE83ECC-71F3-40F9-93CE-F5B90227F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28562" y="3296475"/>
            <a:ext cx="2326178" cy="23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79F06482-4801-4D04-8063-998178B5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24" y="3122842"/>
            <a:ext cx="2697441" cy="17982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4172704"/>
          </a:xfrm>
        </p:spPr>
        <p:txBody>
          <a:bodyPr rtlCol="0">
            <a:normAutofit fontScale="92500" lnSpcReduction="20000"/>
          </a:bodyPr>
          <a:lstStyle/>
          <a:p>
            <a:r>
              <a:rPr lang="ja-JP" altLang="en-US" sz="2400" dirty="0"/>
              <a:t>ロボット操作用</a:t>
            </a:r>
            <a:r>
              <a:rPr lang="en-US" altLang="ja-JP" sz="2400" dirty="0" err="1"/>
              <a:t>webAPI</a:t>
            </a:r>
            <a:endParaRPr lang="en-US" altLang="ja-JP" sz="2400" dirty="0"/>
          </a:p>
          <a:p>
            <a:pPr lvl="1"/>
            <a:r>
              <a:rPr lang="ja-JP" altLang="en-US" sz="2200" dirty="0"/>
              <a:t>目標位置設定</a:t>
            </a:r>
            <a:endParaRPr lang="en-US" altLang="ja-JP" sz="2200" dirty="0"/>
          </a:p>
          <a:p>
            <a:pPr lvl="1"/>
            <a:r>
              <a:rPr lang="ja-JP" altLang="en-US" sz="2200" dirty="0"/>
              <a:t>視点共有</a:t>
            </a:r>
            <a:endParaRPr lang="en-US" altLang="ja-JP" sz="2200" dirty="0"/>
          </a:p>
          <a:p>
            <a:pPr lvl="1"/>
            <a:r>
              <a:rPr lang="ja-JP" altLang="en-US" sz="2200" dirty="0"/>
              <a:t>マニュアル操作</a:t>
            </a:r>
            <a:endParaRPr lang="en-US" altLang="ja-JP" sz="2200" dirty="0"/>
          </a:p>
          <a:p>
            <a:pPr lvl="1"/>
            <a:r>
              <a:rPr lang="ja-JP" altLang="en-US" sz="2200" dirty="0"/>
              <a:t>ロボット走行ログ</a:t>
            </a:r>
            <a:endParaRPr lang="en-US" altLang="ja-JP" sz="2200" dirty="0"/>
          </a:p>
          <a:p>
            <a:r>
              <a:rPr lang="en-US" altLang="ja-JP" sz="2400" dirty="0"/>
              <a:t>HTML,CSS,JS,PHP</a:t>
            </a:r>
          </a:p>
          <a:p>
            <a:r>
              <a:rPr lang="en-US" altLang="ja-JP" sz="2400" dirty="0"/>
              <a:t>MONACA</a:t>
            </a:r>
            <a:r>
              <a:rPr lang="ja-JP" altLang="en-US" sz="2400" dirty="0"/>
              <a:t>でひな形を作成</a:t>
            </a:r>
            <a:endParaRPr lang="en-US" altLang="ja-JP" sz="2400" dirty="0"/>
          </a:p>
          <a:p>
            <a:r>
              <a:rPr lang="ja-JP" altLang="en-US" sz="2400" dirty="0"/>
              <a:t>サーバーにフォーム送信し</a:t>
            </a:r>
            <a:r>
              <a:rPr lang="en-US" altLang="ja-JP" sz="2400" dirty="0"/>
              <a:t>csv</a:t>
            </a:r>
            <a:r>
              <a:rPr lang="ja-JP" altLang="en-US" sz="2400" dirty="0"/>
              <a:t>ファイルに書き込み成功</a:t>
            </a:r>
            <a:endParaRPr lang="en-US" altLang="ja-JP" sz="2400" dirty="0"/>
          </a:p>
          <a:p>
            <a:r>
              <a:rPr lang="en-US" altLang="ja-JP" sz="2400" dirty="0"/>
              <a:t>LAN</a:t>
            </a:r>
            <a:r>
              <a:rPr lang="ja-JP" altLang="en-US" sz="2400" dirty="0"/>
              <a:t>内の別デバイスから</a:t>
            </a:r>
            <a:r>
              <a:rPr lang="en-US" altLang="ja-JP" sz="2400" dirty="0" err="1"/>
              <a:t>mjpeg</a:t>
            </a:r>
            <a:r>
              <a:rPr lang="en-US" altLang="ja-JP" sz="2400" dirty="0"/>
              <a:t>-streamer</a:t>
            </a:r>
            <a:r>
              <a:rPr lang="ja-JP" altLang="en-US" sz="2400" dirty="0"/>
              <a:t>にて映像取得・表示成功</a:t>
            </a:r>
            <a:endParaRPr lang="en-US" altLang="ja-JP" sz="2400" dirty="0"/>
          </a:p>
          <a:p>
            <a:r>
              <a:rPr lang="en-US" altLang="ja-JP" sz="2400" dirty="0" err="1"/>
              <a:t>GoogleMAP</a:t>
            </a:r>
            <a:r>
              <a:rPr lang="en-US" altLang="ja-JP" sz="2400" dirty="0"/>
              <a:t> API</a:t>
            </a:r>
            <a:r>
              <a:rPr lang="ja-JP" altLang="en-US" sz="2400" dirty="0"/>
              <a:t>動作確認完了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pic>
        <p:nvPicPr>
          <p:cNvPr id="6" name="図 5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28895BF1-41A4-4D77-8981-69F0BA4F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276" y="1521049"/>
            <a:ext cx="2157088" cy="13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pic>
        <p:nvPicPr>
          <p:cNvPr id="9" name="コンテンツ プレースホルダー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66F5BAB-81E3-410A-88EA-FB00909E47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6951" y="1757527"/>
            <a:ext cx="7946967" cy="4345997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39296A5-E296-472E-94BA-3B273B089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" t="25937" r="57817" b="19992"/>
          <a:stretch/>
        </p:blipFill>
        <p:spPr>
          <a:xfrm>
            <a:off x="8844741" y="2734886"/>
            <a:ext cx="3483033" cy="25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3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サーバ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en-US" altLang="ja-JP" sz="2400" dirty="0"/>
              <a:t>Raspberry Pi 4</a:t>
            </a:r>
          </a:p>
          <a:p>
            <a:pPr lvl="1"/>
            <a:r>
              <a:rPr lang="en-US" altLang="ja-JP" sz="2200" dirty="0"/>
              <a:t>https</a:t>
            </a:r>
            <a:r>
              <a:rPr lang="ja-JP" altLang="en-US" sz="2200" dirty="0"/>
              <a:t>ウェブサーバ</a:t>
            </a:r>
            <a:endParaRPr lang="en-US" altLang="ja-JP" sz="2200" dirty="0"/>
          </a:p>
          <a:p>
            <a:pPr lvl="1"/>
            <a:r>
              <a:rPr lang="ja-JP" altLang="en-US" sz="2200" dirty="0"/>
              <a:t>各種ログ蓄積</a:t>
            </a:r>
            <a:endParaRPr lang="en-US" altLang="ja-JP" sz="2200" dirty="0"/>
          </a:p>
          <a:p>
            <a:r>
              <a:rPr lang="en-US" altLang="ja-JP" sz="2400" dirty="0"/>
              <a:t>Apache2</a:t>
            </a:r>
            <a:r>
              <a:rPr lang="ja-JP" altLang="en-US" sz="2400" dirty="0"/>
              <a:t>サーバ構築</a:t>
            </a:r>
            <a:endParaRPr lang="en-US" altLang="ja-JP" sz="2400" dirty="0"/>
          </a:p>
          <a:p>
            <a:r>
              <a:rPr lang="ja-JP" altLang="en-US" sz="2400" dirty="0"/>
              <a:t>クライアントアプリ配信確認</a:t>
            </a:r>
            <a:endParaRPr lang="en-US" altLang="ja-JP" sz="2400" dirty="0"/>
          </a:p>
          <a:p>
            <a:r>
              <a:rPr lang="en-US" altLang="ja-JP" sz="2400" dirty="0"/>
              <a:t>VPN</a:t>
            </a:r>
            <a:r>
              <a:rPr lang="ja-JP" altLang="en-US" sz="2400" dirty="0"/>
              <a:t>での接続確認</a:t>
            </a:r>
            <a:endParaRPr lang="en-US" altLang="ja-JP" sz="2400" dirty="0"/>
          </a:p>
          <a:p>
            <a:r>
              <a:rPr lang="en-US" altLang="ja-JP" sz="2400" dirty="0"/>
              <a:t>WAN</a:t>
            </a:r>
            <a:r>
              <a:rPr lang="ja-JP" altLang="en-US" sz="2400" dirty="0"/>
              <a:t>に公開はしていない。</a:t>
            </a:r>
            <a:endParaRPr lang="en-US" altLang="ja-JP" sz="2200" dirty="0"/>
          </a:p>
          <a:p>
            <a:endParaRPr lang="en-US" altLang="ja-JP" sz="2400" dirty="0"/>
          </a:p>
        </p:txBody>
      </p:sp>
      <p:pic>
        <p:nvPicPr>
          <p:cNvPr id="9" name="図 8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AE8FB07F-84A4-4025-A428-96A00ECC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20" y="1742740"/>
            <a:ext cx="2870758" cy="1818487"/>
          </a:xfrm>
          <a:prstGeom prst="rect">
            <a:avLst/>
          </a:prstGeom>
        </p:spPr>
      </p:pic>
      <p:pic>
        <p:nvPicPr>
          <p:cNvPr id="1026" name="Picture 2" descr="Ubuntu 20.04にApache Webサーバーをインストールする方法 - Tutorial Crawler">
            <a:extLst>
              <a:ext uri="{FF2B5EF4-FFF2-40B4-BE49-F238E27FC236}">
                <a16:creationId xmlns:a16="http://schemas.microsoft.com/office/drawing/2014/main" id="{E3A0E04B-6252-48C9-A54A-92C78059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05" y="3935488"/>
            <a:ext cx="2660073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6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問題点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RTK</a:t>
            </a:r>
            <a:r>
              <a:rPr lang="ja-JP" altLang="en-US" sz="2200" dirty="0"/>
              <a:t>の未成功</a:t>
            </a:r>
            <a:endParaRPr lang="en-US" altLang="ja-JP" sz="2200" dirty="0"/>
          </a:p>
          <a:p>
            <a:pPr lvl="1"/>
            <a:r>
              <a:rPr lang="en-US" altLang="ja-JP" sz="2000" dirty="0"/>
              <a:t>GPS</a:t>
            </a:r>
            <a:r>
              <a:rPr lang="ja-JP" altLang="en-US" sz="2000" dirty="0"/>
              <a:t>アンテナの交換</a:t>
            </a:r>
            <a:endParaRPr lang="en-US" altLang="ja-JP" sz="2000" dirty="0"/>
          </a:p>
          <a:p>
            <a:r>
              <a:rPr lang="ja-JP" altLang="en-US" sz="2400" dirty="0"/>
              <a:t>足回りの設計</a:t>
            </a:r>
            <a:endParaRPr lang="en-US" altLang="ja-JP" sz="2400" dirty="0"/>
          </a:p>
          <a:p>
            <a:pPr lvl="1"/>
            <a:r>
              <a:rPr lang="ja-JP" altLang="en-US" sz="2200" dirty="0"/>
              <a:t>モータ変更し改善済</a:t>
            </a:r>
            <a:endParaRPr lang="en-US" altLang="ja-JP" sz="2200" dirty="0"/>
          </a:p>
          <a:p>
            <a:r>
              <a:rPr lang="ja-JP" altLang="en-US" sz="2400" dirty="0"/>
              <a:t>カメラ搭載</a:t>
            </a:r>
            <a:r>
              <a:rPr lang="en-US" altLang="ja-JP" sz="2400" dirty="0"/>
              <a:t>IMU</a:t>
            </a:r>
            <a:r>
              <a:rPr lang="ja-JP" altLang="en-US" sz="2400" dirty="0"/>
              <a:t>の値取得失敗</a:t>
            </a:r>
            <a:endParaRPr lang="en-US" altLang="ja-JP" sz="2400" dirty="0"/>
          </a:p>
          <a:p>
            <a:pPr lvl="1"/>
            <a:r>
              <a:rPr lang="ja-JP" altLang="en-US" sz="2200" dirty="0"/>
              <a:t>別途</a:t>
            </a:r>
            <a:r>
              <a:rPr lang="en-US" altLang="ja-JP" sz="2200" dirty="0"/>
              <a:t>IMU</a:t>
            </a:r>
            <a:r>
              <a:rPr lang="ja-JP" altLang="en-US" sz="2200" dirty="0"/>
              <a:t>を搭載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46259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座る, 暗い, モニター, 明かり が含まれている画像&#10;&#10;自動的に生成された説明">
            <a:extLst>
              <a:ext uri="{FF2B5EF4-FFF2-40B4-BE49-F238E27FC236}">
                <a16:creationId xmlns:a16="http://schemas.microsoft.com/office/drawing/2014/main" id="{B36EC7BB-E8E4-4DF4-9F25-FE500FCC4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6" t="6237"/>
          <a:stretch/>
        </p:blipFill>
        <p:spPr>
          <a:xfrm>
            <a:off x="-6826403" y="-785162"/>
            <a:ext cx="19018403" cy="15529324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53898DC-DC69-41D2-BDBD-667CE1C8E302}"/>
              </a:ext>
            </a:extLst>
          </p:cNvPr>
          <p:cNvGrpSpPr/>
          <p:nvPr/>
        </p:nvGrpSpPr>
        <p:grpSpPr>
          <a:xfrm>
            <a:off x="4970828" y="423530"/>
            <a:ext cx="7569913" cy="7665568"/>
            <a:chOff x="5515114" y="-403784"/>
            <a:chExt cx="7569913" cy="7665568"/>
          </a:xfrm>
        </p:grpSpPr>
        <p:pic>
          <p:nvPicPr>
            <p:cNvPr id="7" name="図 6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29F80C0B-32EE-482A-A8DA-473371DCD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8" name="図 7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5C21138-6908-41E6-9947-FEF16691B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230936" y="423530"/>
            <a:ext cx="7049699" cy="2011455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2000" dirty="0">
                <a:latin typeface="+mj-ea"/>
                <a:ea typeface="+mj-ea"/>
              </a:rPr>
              <a:t>GPS</a:t>
            </a:r>
            <a:r>
              <a:rPr lang="ja-JP" altLang="en-US" sz="2000" dirty="0">
                <a:latin typeface="+mj-ea"/>
                <a:ea typeface="+mj-ea"/>
              </a:rPr>
              <a:t>を用いた自律走行ロボット</a:t>
            </a:r>
            <a:br>
              <a:rPr lang="en-US" altLang="ja-JP" sz="2000" dirty="0">
                <a:latin typeface="+mj-ea"/>
                <a:ea typeface="+mj-ea"/>
              </a:rPr>
            </a:br>
            <a:r>
              <a:rPr lang="ja-JP" altLang="en-US" sz="2000" dirty="0">
                <a:latin typeface="+mj-ea"/>
                <a:ea typeface="+mj-ea"/>
              </a:rPr>
              <a:t>運用システムの開発</a:t>
            </a:r>
            <a:endParaRPr lang="ja-JP" altLang="ja-JP" sz="20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976187" y="2434985"/>
            <a:ext cx="4671527" cy="424543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1100" dirty="0">
                <a:solidFill>
                  <a:schemeClr val="tx1"/>
                </a:solidFill>
                <a:cs typeface="+mj-cs"/>
              </a:rPr>
              <a:t>情報工学科　正元淳也　石橋尚之　馬場竣平　佐々木祥二</a:t>
            </a:r>
            <a:endParaRPr lang="en-US" altLang="ja-JP" sz="1100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480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grpSp>
        <p:nvGrpSpPr>
          <p:cNvPr id="68" name="Group 1">
            <a:extLst>
              <a:ext uri="{FF2B5EF4-FFF2-40B4-BE49-F238E27FC236}">
                <a16:creationId xmlns:a16="http://schemas.microsoft.com/office/drawing/2014/main" id="{CD2B0BDD-7DAD-48FC-9B4F-4E27E3A8B0BE}"/>
              </a:ext>
            </a:extLst>
          </p:cNvPr>
          <p:cNvGrpSpPr>
            <a:grpSpLocks/>
          </p:cNvGrpSpPr>
          <p:nvPr/>
        </p:nvGrpSpPr>
        <p:grpSpPr bwMode="auto">
          <a:xfrm>
            <a:off x="-1263650" y="1775532"/>
            <a:ext cx="14141450" cy="4601245"/>
            <a:chOff x="-96" y="-28"/>
            <a:chExt cx="851" cy="318"/>
          </a:xfrm>
        </p:grpSpPr>
        <p:sp>
          <p:nvSpPr>
            <p:cNvPr id="69" name="Rectangle 77">
              <a:extLst>
                <a:ext uri="{FF2B5EF4-FFF2-40B4-BE49-F238E27FC236}">
                  <a16:creationId xmlns:a16="http://schemas.microsoft.com/office/drawing/2014/main" id="{2F5F7393-022A-4150-A8CB-EBC98C0AF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" y="0"/>
              <a:ext cx="566" cy="166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Rectangle 76" descr="21/04/13 (火)">
              <a:extLst>
                <a:ext uri="{FF2B5EF4-FFF2-40B4-BE49-F238E27FC236}">
                  <a16:creationId xmlns:a16="http://schemas.microsoft.com/office/drawing/2014/main" id="{7E9B4809-8908-4E81-A676-0FF1588A3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" y="-3"/>
              <a:ext cx="13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開始日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5" descr="22/02/04 (金)">
              <a:extLst>
                <a:ext uri="{FF2B5EF4-FFF2-40B4-BE49-F238E27FC236}">
                  <a16:creationId xmlns:a16="http://schemas.microsoft.com/office/drawing/2014/main" id="{17B6CCE4-40E5-4DA6-AA83-70EEDA399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-2"/>
              <a:ext cx="12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終了日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22/02/04 (金)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4" descr="07月">
              <a:extLst>
                <a:ext uri="{FF2B5EF4-FFF2-40B4-BE49-F238E27FC236}">
                  <a16:creationId xmlns:a16="http://schemas.microsoft.com/office/drawing/2014/main" id="{FFBD9EAE-9A06-4E5E-83B1-1BA1B4DF2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07月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3D27A3B1-A445-4B31-9647-5922CE3E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Rectangle 72" descr="10月">
              <a:extLst>
                <a:ext uri="{FF2B5EF4-FFF2-40B4-BE49-F238E27FC236}">
                  <a16:creationId xmlns:a16="http://schemas.microsoft.com/office/drawing/2014/main" id="{B6EC1BF5-B1C0-474F-B9BE-9713DC305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10月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AAD4C2B1-66C4-44AC-96FE-E5BAD1E6A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Rectangle 70" descr="01月">
              <a:extLst>
                <a:ext uri="{FF2B5EF4-FFF2-40B4-BE49-F238E27FC236}">
                  <a16:creationId xmlns:a16="http://schemas.microsoft.com/office/drawing/2014/main" id="{64D97A0F-DE85-477C-AD2F-6B933915D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01月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D031046D-B435-4E2E-89D3-04896308E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Rectangle 68" descr="企画設定&#10;21/04/13 (火) - 21/05/18 (火)">
              <a:extLst>
                <a:ext uri="{FF2B5EF4-FFF2-40B4-BE49-F238E27FC236}">
                  <a16:creationId xmlns:a16="http://schemas.microsoft.com/office/drawing/2014/main" id="{4A9C0F22-5DEA-4136-84EC-4615A640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84"/>
              <a:ext cx="68" cy="82"/>
            </a:xfrm>
            <a:prstGeom prst="rect">
              <a:avLst/>
            </a:prstGeom>
            <a:solidFill>
              <a:srgbClr val="B4C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企画設定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 - 21/05/18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67" descr="基礎実験&#10;21/05/11 (火) - 21/07/27 (火)">
              <a:extLst>
                <a:ext uri="{FF2B5EF4-FFF2-40B4-BE49-F238E27FC236}">
                  <a16:creationId xmlns:a16="http://schemas.microsoft.com/office/drawing/2014/main" id="{0978D8D3-4894-461A-9898-4D6F7B7E7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" y="1"/>
              <a:ext cx="14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基礎実験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21/05/11 (火) - 21/07/27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66" descr="製作&#10;21/07/28 (水) - 21/12/21 (火)">
              <a:extLst>
                <a:ext uri="{FF2B5EF4-FFF2-40B4-BE49-F238E27FC236}">
                  <a16:creationId xmlns:a16="http://schemas.microsoft.com/office/drawing/2014/main" id="{F2C2A633-A684-47C8-AC69-1F813540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1"/>
              <a:ext cx="27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製作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21/07/28 (水) - 21/12/21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65" descr="最終調整・発表準備&#10;21/12/22 (水) - 22/02/02 (水)">
              <a:extLst>
                <a:ext uri="{FF2B5EF4-FFF2-40B4-BE49-F238E27FC236}">
                  <a16:creationId xmlns:a16="http://schemas.microsoft.com/office/drawing/2014/main" id="{B3FD6822-5093-4B53-81E2-6A09A981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1"/>
              <a:ext cx="81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最終調整</a:t>
              </a:r>
              <a:endParaRPr lang="en-US" altLang="ja-JP" sz="1200" b="1" dirty="0">
                <a:solidFill>
                  <a:srgbClr val="44444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発表準備</a:t>
              </a:r>
              <a:b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21/12/22 (水) - 22/02/02 (水)</a:t>
              </a:r>
            </a:p>
          </p:txBody>
        </p:sp>
        <p:sp>
          <p:nvSpPr>
            <p:cNvPr id="82" name="Rectangle 64" descr="プロジェクト演習発表会&#10;22/02/03 (木) - 22/02/04 (金)">
              <a:extLst>
                <a:ext uri="{FF2B5EF4-FFF2-40B4-BE49-F238E27FC236}">
                  <a16:creationId xmlns:a16="http://schemas.microsoft.com/office/drawing/2014/main" id="{4C2A51E4-683E-43DD-9467-52475635D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" y="1"/>
              <a:ext cx="2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プロジェクト演習発表会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3" name="Group 61">
              <a:extLst>
                <a:ext uri="{FF2B5EF4-FFF2-40B4-BE49-F238E27FC236}">
                  <a16:creationId xmlns:a16="http://schemas.microsoft.com/office/drawing/2014/main" id="{3D8C2A9F-91DE-4AA9-A43D-16A8DA73F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" y="158"/>
              <a:ext cx="18" cy="18"/>
              <a:chOff x="0" y="0"/>
              <a:chExt cx="100" cy="100"/>
            </a:xfrm>
          </p:grpSpPr>
          <p:sp>
            <p:nvSpPr>
              <p:cNvPr id="125" name="Freeform 63">
                <a:extLst>
                  <a:ext uri="{FF2B5EF4-FFF2-40B4-BE49-F238E27FC236}">
                    <a16:creationId xmlns:a16="http://schemas.microsoft.com/office/drawing/2014/main" id="{C05B6E3F-347F-4141-9F72-B74A18E1E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6" name="Freeform 62">
                <a:extLst>
                  <a:ext uri="{FF2B5EF4-FFF2-40B4-BE49-F238E27FC236}">
                    <a16:creationId xmlns:a16="http://schemas.microsoft.com/office/drawing/2014/main" id="{D5173EDB-316A-4A33-8C3A-0B785143F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4" name="Freeform 60">
              <a:extLst>
                <a:ext uri="{FF2B5EF4-FFF2-40B4-BE49-F238E27FC236}">
                  <a16:creationId xmlns:a16="http://schemas.microsoft.com/office/drawing/2014/main" id="{6705DBE0-D69A-45C7-B5DE-0816EB83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5" name="Rectangle 59" descr="企画発表&#10;21/05/18 (火)">
              <a:extLst>
                <a:ext uri="{FF2B5EF4-FFF2-40B4-BE49-F238E27FC236}">
                  <a16:creationId xmlns:a16="http://schemas.microsoft.com/office/drawing/2014/main" id="{22C1B659-4BFC-4B82-8B45-0DFC30973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" y="191"/>
              <a:ext cx="123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企画発表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6" name="Group 56">
              <a:extLst>
                <a:ext uri="{FF2B5EF4-FFF2-40B4-BE49-F238E27FC236}">
                  <a16:creationId xmlns:a16="http://schemas.microsoft.com/office/drawing/2014/main" id="{E5D189BA-C59A-4E8C-84B4-333077ABEB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" y="158"/>
              <a:ext cx="18" cy="18"/>
              <a:chOff x="0" y="0"/>
              <a:chExt cx="100" cy="100"/>
            </a:xfrm>
          </p:grpSpPr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49D33346-C4E6-4A33-ABA1-B690A6958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4" name="Freeform 57">
                <a:extLst>
                  <a:ext uri="{FF2B5EF4-FFF2-40B4-BE49-F238E27FC236}">
                    <a16:creationId xmlns:a16="http://schemas.microsoft.com/office/drawing/2014/main" id="{3F756E3D-059B-4119-81B1-73FE4EED3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7" name="Rectangle 54" descr="実験用筐体完成&#10;21/07/27 (火)">
              <a:extLst>
                <a:ext uri="{FF2B5EF4-FFF2-40B4-BE49-F238E27FC236}">
                  <a16:creationId xmlns:a16="http://schemas.microsoft.com/office/drawing/2014/main" id="{AC334D50-F401-44D8-9C8A-8E78EA354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" y="131"/>
              <a:ext cx="157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実験用筐体完成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47AFCCC9-7BE5-4751-AABF-8D5549222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158"/>
              <a:ext cx="18" cy="18"/>
            </a:xfrm>
            <a:custGeom>
              <a:avLst/>
              <a:gdLst>
                <a:gd name="T0" fmla="*/ 50 w 100"/>
                <a:gd name="T1" fmla="*/ 0 h 100"/>
                <a:gd name="T2" fmla="*/ 100 w 100"/>
                <a:gd name="T3" fmla="*/ 50 h 100"/>
                <a:gd name="T4" fmla="*/ 50 w 100"/>
                <a:gd name="T5" fmla="*/ 100 h 100"/>
                <a:gd name="T6" fmla="*/ 0 w 100"/>
                <a:gd name="T7" fmla="*/ 50 h 100"/>
                <a:gd name="T8" fmla="*/ 50 w 10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0"/>
                  </a:moveTo>
                  <a:lnTo>
                    <a:pt x="100" y="50"/>
                  </a:lnTo>
                  <a:lnTo>
                    <a:pt x="50" y="100"/>
                  </a:lnTo>
                  <a:lnTo>
                    <a:pt x="0" y="50"/>
                  </a:lnTo>
                  <a:lnTo>
                    <a:pt x="5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Rectangle 49" descr="春学期末発表&#10;21/07/27 (火)">
              <a:extLst>
                <a:ext uri="{FF2B5EF4-FFF2-40B4-BE49-F238E27FC236}">
                  <a16:creationId xmlns:a16="http://schemas.microsoft.com/office/drawing/2014/main" id="{D107BD24-DD25-435C-A197-78822DF28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" y="194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春学期末発表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67DC8B05-8406-477C-8440-06A8F4FC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163"/>
              <a:ext cx="9" cy="9"/>
            </a:xfrm>
            <a:custGeom>
              <a:avLst/>
              <a:gdLst>
                <a:gd name="T0" fmla="*/ 25 w 50"/>
                <a:gd name="T1" fmla="*/ 0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lnTo>
                    <a:pt x="50" y="25"/>
                  </a:lnTo>
                  <a:lnTo>
                    <a:pt x="25" y="50"/>
                  </a:lnTo>
                  <a:lnTo>
                    <a:pt x="0" y="25"/>
                  </a:lnTo>
                  <a:lnTo>
                    <a:pt x="25" y="0"/>
                  </a:lnTo>
                </a:path>
              </a:pathLst>
            </a:custGeom>
            <a:solidFill>
              <a:srgbClr val="444444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Freeform 45">
              <a:extLst>
                <a:ext uri="{FF2B5EF4-FFF2-40B4-BE49-F238E27FC236}">
                  <a16:creationId xmlns:a16="http://schemas.microsoft.com/office/drawing/2014/main" id="{69E91680-EFA3-442D-934B-287273D83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grpSp>
          <p:nvGrpSpPr>
            <p:cNvPr id="92" name="Group 41">
              <a:extLst>
                <a:ext uri="{FF2B5EF4-FFF2-40B4-BE49-F238E27FC236}">
                  <a16:creationId xmlns:a16="http://schemas.microsoft.com/office/drawing/2014/main" id="{6126A9F7-A0FF-472D-8945-775808831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" y="158"/>
              <a:ext cx="18" cy="18"/>
              <a:chOff x="0" y="0"/>
              <a:chExt cx="100" cy="100"/>
            </a:xfrm>
          </p:grpSpPr>
          <p:sp>
            <p:nvSpPr>
              <p:cNvPr id="121" name="Freeform 43">
                <a:extLst>
                  <a:ext uri="{FF2B5EF4-FFF2-40B4-BE49-F238E27FC236}">
                    <a16:creationId xmlns:a16="http://schemas.microsoft.com/office/drawing/2014/main" id="{F6AADD13-2CA8-48C4-A3BC-4792F24AF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2" name="Freeform 42">
                <a:extLst>
                  <a:ext uri="{FF2B5EF4-FFF2-40B4-BE49-F238E27FC236}">
                    <a16:creationId xmlns:a16="http://schemas.microsoft.com/office/drawing/2014/main" id="{E3AECC6E-26DA-48C7-BD42-056674E03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3" name="Rectangle 39" descr="実験用筐体　前後左右パターン動作&#10;21/08/17 (火)">
              <a:extLst>
                <a:ext uri="{FF2B5EF4-FFF2-40B4-BE49-F238E27FC236}">
                  <a16:creationId xmlns:a16="http://schemas.microsoft.com/office/drawing/2014/main" id="{884822A3-E63C-48AB-8EDF-1CAE3B837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127"/>
              <a:ext cx="132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パターン動作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21/08/</a:t>
              </a:r>
              <a:r>
                <a:rPr kumimoji="0" lang="en-US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31</a:t>
              </a: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5F13646F-A5C0-485B-B9C6-AA75B6239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" y="158"/>
              <a:ext cx="18" cy="18"/>
              <a:chOff x="0" y="0"/>
              <a:chExt cx="100" cy="100"/>
            </a:xfrm>
          </p:grpSpPr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3D60EC4D-DDAC-4C96-A62C-EC083B0AE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262445D1-1C26-427C-975A-4DCD0B67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5" name="Rectangle 34" descr="実験用筐体　アプリから操作　前後左右&#10;21/09/15 (水)">
              <a:extLst>
                <a:ext uri="{FF2B5EF4-FFF2-40B4-BE49-F238E27FC236}">
                  <a16:creationId xmlns:a16="http://schemas.microsoft.com/office/drawing/2014/main" id="{554BFFB8-B635-4D10-987D-3826753FE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121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前後左右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21/09/15 (水)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6" name="Group 26">
              <a:extLst>
                <a:ext uri="{FF2B5EF4-FFF2-40B4-BE49-F238E27FC236}">
                  <a16:creationId xmlns:a16="http://schemas.microsoft.com/office/drawing/2014/main" id="{CD4B22BD-F659-40B0-9CBC-2984CF40F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" y="158"/>
              <a:ext cx="18" cy="18"/>
              <a:chOff x="0" y="0"/>
              <a:chExt cx="100" cy="100"/>
            </a:xfrm>
          </p:grpSpPr>
          <p:sp>
            <p:nvSpPr>
              <p:cNvPr id="117" name="Freeform 28">
                <a:extLst>
                  <a:ext uri="{FF2B5EF4-FFF2-40B4-BE49-F238E27FC236}">
                    <a16:creationId xmlns:a16="http://schemas.microsoft.com/office/drawing/2014/main" id="{B48ED57C-6342-48FB-B776-0F386F62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8" name="Freeform 27">
                <a:extLst>
                  <a:ext uri="{FF2B5EF4-FFF2-40B4-BE49-F238E27FC236}">
                    <a16:creationId xmlns:a16="http://schemas.microsoft.com/office/drawing/2014/main" id="{6671214B-FE35-474F-BFE4-FD0C5FC6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890AD882-0770-4DA4-A7CE-49C953DAA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Rectangle 24" descr="秋学期中間報告&#10;21/10/05 (火)">
              <a:extLst>
                <a:ext uri="{FF2B5EF4-FFF2-40B4-BE49-F238E27FC236}">
                  <a16:creationId xmlns:a16="http://schemas.microsoft.com/office/drawing/2014/main" id="{E81D1100-66CB-4FD6-9A0E-2FF7818B1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197"/>
              <a:ext cx="157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秋学期中間報告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21/10/05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9" name="Group 21">
              <a:extLst>
                <a:ext uri="{FF2B5EF4-FFF2-40B4-BE49-F238E27FC236}">
                  <a16:creationId xmlns:a16="http://schemas.microsoft.com/office/drawing/2014/main" id="{1839B94D-B45F-4D46-A35B-8AC7C6C49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" y="158"/>
              <a:ext cx="18" cy="18"/>
              <a:chOff x="0" y="0"/>
              <a:chExt cx="100" cy="100"/>
            </a:xfrm>
          </p:grpSpPr>
          <p:sp>
            <p:nvSpPr>
              <p:cNvPr id="115" name="Freeform 23">
                <a:extLst>
                  <a:ext uri="{FF2B5EF4-FFF2-40B4-BE49-F238E27FC236}">
                    <a16:creationId xmlns:a16="http://schemas.microsoft.com/office/drawing/2014/main" id="{40A78E46-BACF-440C-8CB9-B45F93A7E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C0F1DA06-DE85-4934-8B41-C4B0C47B4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0" name="Rectangle 19" descr="実験用筐体　アプリから操作　目的地まで&#10;21/10/31 (日)">
              <a:extLst>
                <a:ext uri="{FF2B5EF4-FFF2-40B4-BE49-F238E27FC236}">
                  <a16:creationId xmlns:a16="http://schemas.microsoft.com/office/drawing/2014/main" id="{1476659F-D964-4CA1-9F54-6299AAE8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119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目的地まで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21/10/31 (日)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1" name="Group 16">
              <a:extLst>
                <a:ext uri="{FF2B5EF4-FFF2-40B4-BE49-F238E27FC236}">
                  <a16:creationId xmlns:a16="http://schemas.microsoft.com/office/drawing/2014/main" id="{F9376E40-95E5-4879-A3B8-645A3B9A7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" y="158"/>
              <a:ext cx="18" cy="18"/>
              <a:chOff x="0" y="0"/>
              <a:chExt cx="100" cy="100"/>
            </a:xfrm>
          </p:grpSpPr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0401C66F-CC4E-4C95-A7F8-0EE7A78FC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97E04775-D50C-4A00-830E-FC455D225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2" name="Rectangle 14" descr="実験用筐体　障害物あり&#10;21/11/30 (火)">
              <a:extLst>
                <a:ext uri="{FF2B5EF4-FFF2-40B4-BE49-F238E27FC236}">
                  <a16:creationId xmlns:a16="http://schemas.microsoft.com/office/drawing/2014/main" id="{21B8C539-B0F6-4D12-9659-1B39D2315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125"/>
              <a:ext cx="132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障害物あり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21/11/30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" name="Group 11">
              <a:extLst>
                <a:ext uri="{FF2B5EF4-FFF2-40B4-BE49-F238E27FC236}">
                  <a16:creationId xmlns:a16="http://schemas.microsoft.com/office/drawing/2014/main" id="{66BE7884-07C4-4CCE-B79F-D759439D1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" y="158"/>
              <a:ext cx="18" cy="18"/>
              <a:chOff x="0" y="0"/>
              <a:chExt cx="100" cy="100"/>
            </a:xfrm>
          </p:grpSpPr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DBE5E789-85BC-4CA1-B068-221655E37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1A007626-D712-4A76-9F33-5CF21C581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BBED6644-C77D-4CE4-B73D-709A3A80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Rectangle 9" descr="年末完了報告&#10;21/12/21 (火)">
              <a:extLst>
                <a:ext uri="{FF2B5EF4-FFF2-40B4-BE49-F238E27FC236}">
                  <a16:creationId xmlns:a16="http://schemas.microsoft.com/office/drawing/2014/main" id="{5C7CF0B4-BE14-4D62-8FBD-DBD4529A6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198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年末完了報告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6" name="Group 6">
              <a:extLst>
                <a:ext uri="{FF2B5EF4-FFF2-40B4-BE49-F238E27FC236}">
                  <a16:creationId xmlns:a16="http://schemas.microsoft.com/office/drawing/2014/main" id="{B09924F8-089F-4F27-9E78-7F74B15DD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" y="158"/>
              <a:ext cx="18" cy="18"/>
              <a:chOff x="0" y="0"/>
              <a:chExt cx="100" cy="100"/>
            </a:xfrm>
          </p:grpSpPr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345119FC-32D3-48B8-9D91-C92841EF9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0" name="Freeform 7">
                <a:extLst>
                  <a:ext uri="{FF2B5EF4-FFF2-40B4-BE49-F238E27FC236}">
                    <a16:creationId xmlns:a16="http://schemas.microsoft.com/office/drawing/2014/main" id="{1FB84A41-535A-4EA7-BAE4-9AFC41F98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8A20D4CF-3F89-47A6-B6AB-80402ED8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Rectangle 4" descr="最終報告会&#10;22/01/25 (火)">
              <a:extLst>
                <a:ext uri="{FF2B5EF4-FFF2-40B4-BE49-F238E27FC236}">
                  <a16:creationId xmlns:a16="http://schemas.microsoft.com/office/drawing/2014/main" id="{7F1F76FE-95B5-4134-81C4-3E64F72F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91"/>
              <a:ext cx="132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最終報告会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22/01/25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7" name="Rectangle 14" descr="実験用筐体　障害物あり&#10;21/11/30 (火)">
            <a:extLst>
              <a:ext uri="{FF2B5EF4-FFF2-40B4-BE49-F238E27FC236}">
                <a16:creationId xmlns:a16="http://schemas.microsoft.com/office/drawing/2014/main" id="{77F88EC1-33A6-4CCD-AE32-0963C9513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619" y="3542115"/>
            <a:ext cx="2118490" cy="28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完成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21/11/30 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14" descr="実験用筐体　障害物あり&#10;21/11/30 (火)">
            <a:extLst>
              <a:ext uri="{FF2B5EF4-FFF2-40B4-BE49-F238E27FC236}">
                <a16:creationId xmlns:a16="http://schemas.microsoft.com/office/drawing/2014/main" id="{0BB4359D-18DE-4003-8550-AED00DE2B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468" y="3989339"/>
            <a:ext cx="2118490" cy="131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ja-JP" sz="1000" dirty="0">
              <a:solidFill>
                <a:srgbClr val="4444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障害物あり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67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sp>
        <p:nvSpPr>
          <p:cNvPr id="184" name="コンテンツ プレースホルダー 3">
            <a:extLst>
              <a:ext uri="{FF2B5EF4-FFF2-40B4-BE49-F238E27FC236}">
                <a16:creationId xmlns:a16="http://schemas.microsoft.com/office/drawing/2014/main" id="{C15FFBB0-E3BD-45A6-94A8-E046A169B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ja-JP" altLang="en-US" sz="2400" dirty="0"/>
              <a:t>各種基礎実験は成功</a:t>
            </a:r>
            <a:endParaRPr lang="en-US" altLang="ja-JP" sz="2400" dirty="0"/>
          </a:p>
          <a:p>
            <a:r>
              <a:rPr lang="ja-JP" altLang="en-US" sz="2400" dirty="0"/>
              <a:t>問題点は残っているがスケジュール通りに進めていく。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68902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3A690F0-E1C1-4ABB-8254-63DE2B5C2C49}"/>
              </a:ext>
            </a:extLst>
          </p:cNvPr>
          <p:cNvGrpSpPr/>
          <p:nvPr/>
        </p:nvGrpSpPr>
        <p:grpSpPr>
          <a:xfrm>
            <a:off x="-1831522" y="-609600"/>
            <a:ext cx="15855043" cy="17047029"/>
            <a:chOff x="5515114" y="-403784"/>
            <a:chExt cx="7569913" cy="7665568"/>
          </a:xfrm>
        </p:grpSpPr>
        <p:pic>
          <p:nvPicPr>
            <p:cNvPr id="8" name="図 7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3EF11C98-F833-47D0-A0D4-0EF48501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9" name="図 8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B83B4756-5A2F-457F-BEF8-E9BF2791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76873" y="888571"/>
            <a:ext cx="9038253" cy="3215343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4800" dirty="0">
                <a:latin typeface="+mj-ea"/>
                <a:ea typeface="+mj-ea"/>
              </a:rPr>
              <a:t>GPS</a:t>
            </a:r>
            <a:r>
              <a:rPr lang="ja-JP" altLang="en-US" sz="4800" dirty="0">
                <a:latin typeface="+mj-ea"/>
                <a:ea typeface="+mj-ea"/>
              </a:rPr>
              <a:t>を用いた自律走行ロボット</a:t>
            </a:r>
            <a:br>
              <a:rPr lang="en-US" altLang="ja-JP" sz="4800" dirty="0">
                <a:latin typeface="+mj-ea"/>
                <a:ea typeface="+mj-ea"/>
              </a:rPr>
            </a:br>
            <a:r>
              <a:rPr lang="ja-JP" altLang="en-US" sz="4800" dirty="0">
                <a:latin typeface="+mj-ea"/>
                <a:ea typeface="+mj-ea"/>
              </a:rPr>
              <a:t>運用システムの開発</a:t>
            </a:r>
            <a:endParaRPr lang="ja-JP" altLang="ja-JP" sz="48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87690" y="4103914"/>
            <a:ext cx="6904653" cy="45720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情報工学科　正元淳也　石橋尚之　馬場竣平　佐々木祥二</a:t>
            </a:r>
            <a:endParaRPr lang="en-US" altLang="ja-JP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90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95400" y="1769422"/>
            <a:ext cx="9601200" cy="4429497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ja-JP" altLang="en-US" sz="2400" dirty="0"/>
              <a:t>要件・目的の再検討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2400" dirty="0"/>
              <a:t>システム構成</a:t>
            </a:r>
            <a:endParaRPr lang="en-US" altLang="ja-JP" sz="2400" dirty="0"/>
          </a:p>
          <a:p>
            <a:pPr rtl="0"/>
            <a:r>
              <a:rPr lang="ja-JP" altLang="en-US" sz="2400" dirty="0"/>
              <a:t>ネットワーク構成</a:t>
            </a:r>
            <a:endParaRPr lang="en-US" altLang="ja-JP" sz="2400" dirty="0"/>
          </a:p>
          <a:p>
            <a:pPr rtl="0"/>
            <a:r>
              <a:rPr lang="ja-JP" altLang="en-US" sz="2400" dirty="0"/>
              <a:t>メカ</a:t>
            </a:r>
            <a:endParaRPr lang="en-US" altLang="ja-JP" sz="2400" dirty="0"/>
          </a:p>
          <a:p>
            <a:pPr rtl="0"/>
            <a:r>
              <a:rPr lang="ja-JP" altLang="en-US" sz="2400" dirty="0"/>
              <a:t>ソフト</a:t>
            </a:r>
            <a:endParaRPr lang="en-US" altLang="ja-JP" sz="2400" dirty="0"/>
          </a:p>
          <a:p>
            <a:pPr lvl="1"/>
            <a:r>
              <a:rPr lang="en-US" altLang="ja-JP" sz="2200" dirty="0"/>
              <a:t>GPS</a:t>
            </a:r>
          </a:p>
          <a:p>
            <a:pPr lvl="1"/>
            <a:r>
              <a:rPr lang="ja-JP" altLang="en-US" sz="2200" dirty="0"/>
              <a:t>カメラ</a:t>
            </a:r>
            <a:endParaRPr lang="en-US" altLang="ja-JP" sz="2200" dirty="0"/>
          </a:p>
          <a:p>
            <a:pPr lvl="1"/>
            <a:r>
              <a:rPr lang="en-US" altLang="ja-JP" sz="2200" dirty="0" err="1"/>
              <a:t>Tof</a:t>
            </a:r>
            <a:endParaRPr lang="en-US" altLang="ja-JP" sz="2200" dirty="0"/>
          </a:p>
          <a:p>
            <a:pPr lvl="1"/>
            <a:r>
              <a:rPr lang="ja-JP" altLang="en-US" sz="2200" dirty="0"/>
              <a:t>クライアントアプリ</a:t>
            </a:r>
            <a:endParaRPr lang="en-US" altLang="ja-JP" sz="2200" dirty="0"/>
          </a:p>
          <a:p>
            <a:pPr lvl="1"/>
            <a:r>
              <a:rPr lang="ja-JP" altLang="en-US" sz="2200" dirty="0"/>
              <a:t>サーバ</a:t>
            </a:r>
            <a:endParaRPr lang="en-US" altLang="ja-JP" sz="2200" dirty="0"/>
          </a:p>
          <a:p>
            <a:pPr rtl="0"/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全体の進捗度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2400" dirty="0"/>
              <a:t>今後のスケジュール</a:t>
            </a:r>
            <a:endParaRPr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要件・目的の再検討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301150"/>
            <a:ext cx="9713025" cy="1285197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en-US" altLang="ja-JP" sz="3000" dirty="0" err="1"/>
              <a:t>GoogleMAP</a:t>
            </a:r>
            <a:r>
              <a:rPr lang="ja-JP" altLang="en-US" sz="3000" dirty="0"/>
              <a:t>で指定した場所まで</a:t>
            </a:r>
            <a:r>
              <a:rPr lang="en-US" altLang="ja-JP" sz="3000" dirty="0"/>
              <a:t>GPS</a:t>
            </a:r>
            <a:r>
              <a:rPr lang="ja-JP" altLang="en-US" sz="3000" dirty="0"/>
              <a:t>の自己位置をもとに自律走行するロボットの製作</a:t>
            </a:r>
            <a:endParaRPr lang="en-US" altLang="ja-JP" sz="3000" dirty="0"/>
          </a:p>
          <a:p>
            <a:pPr marL="0" indent="0" algn="ctr">
              <a:buNone/>
            </a:pPr>
            <a:endParaRPr lang="ja-JP" altLang="ja-JP" sz="2400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B15C29C0-50F9-40D0-8320-F7DF6DD6D0DF}"/>
              </a:ext>
            </a:extLst>
          </p:cNvPr>
          <p:cNvSpPr/>
          <p:nvPr/>
        </p:nvSpPr>
        <p:spPr>
          <a:xfrm>
            <a:off x="5208831" y="3266850"/>
            <a:ext cx="1608083" cy="13255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D0C1CBF-FEA9-4099-B6E1-DA3A083EECD8}"/>
              </a:ext>
            </a:extLst>
          </p:cNvPr>
          <p:cNvSpPr txBox="1"/>
          <p:nvPr/>
        </p:nvSpPr>
        <p:spPr>
          <a:xfrm>
            <a:off x="921328" y="468012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kumimoji="1" lang="en-US" altLang="ja-JP" sz="3200" b="1" dirty="0"/>
              <a:t>GPS</a:t>
            </a:r>
            <a:r>
              <a:rPr kumimoji="1" lang="ja-JP" altLang="en-US" sz="3200" b="1" dirty="0"/>
              <a:t>情報をもとに動作する</a:t>
            </a:r>
            <a:endParaRPr kumimoji="1" lang="en-US" altLang="ja-JP" sz="3200" b="1" dirty="0"/>
          </a:p>
          <a:p>
            <a:pPr marL="0" indent="0" algn="ctr">
              <a:buNone/>
            </a:pPr>
            <a:r>
              <a:rPr kumimoji="1" lang="ja-JP" altLang="en-US" sz="3200" b="1" dirty="0"/>
              <a:t>各種自律走行ロボットの運用システムを作る。</a:t>
            </a:r>
          </a:p>
        </p:txBody>
      </p:sp>
    </p:spTree>
    <p:extLst>
      <p:ext uri="{BB962C8B-B14F-4D97-AF65-F5344CB8AC3E}">
        <p14:creationId xmlns:p14="http://schemas.microsoft.com/office/powerpoint/2010/main" val="14934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要件・目的の再検討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301150"/>
            <a:ext cx="9713025" cy="3991585"/>
          </a:xfrm>
        </p:spPr>
        <p:txBody>
          <a:bodyPr rtlCol="0">
            <a:normAutofit fontScale="92500"/>
          </a:bodyPr>
          <a:lstStyle/>
          <a:p>
            <a:r>
              <a:rPr lang="ja-JP" altLang="en-US" sz="2400" dirty="0"/>
              <a:t>自律走行ロボット</a:t>
            </a:r>
            <a:endParaRPr lang="en-US" altLang="ja-JP" sz="2400" dirty="0"/>
          </a:p>
          <a:p>
            <a:pPr lvl="1"/>
            <a:r>
              <a:rPr lang="ja-JP" altLang="en-US" sz="2200" dirty="0"/>
              <a:t>ロボットトラクター</a:t>
            </a:r>
            <a:endParaRPr lang="en-US" altLang="ja-JP" sz="2200" dirty="0"/>
          </a:p>
          <a:p>
            <a:pPr lvl="1"/>
            <a:r>
              <a:rPr lang="ja-JP" altLang="en-US" sz="2200" dirty="0"/>
              <a:t>配達ロボット</a:t>
            </a:r>
            <a:endParaRPr lang="en-US" altLang="ja-JP" sz="2200" dirty="0"/>
          </a:p>
          <a:p>
            <a:r>
              <a:rPr lang="ja-JP" altLang="en-US" sz="2400" dirty="0"/>
              <a:t>指定位置まで自走する機能は共通する。</a:t>
            </a:r>
            <a:endParaRPr lang="en-US" altLang="ja-JP" sz="2400" dirty="0"/>
          </a:p>
          <a:p>
            <a:r>
              <a:rPr lang="ja-JP" altLang="en-US" sz="2400" dirty="0"/>
              <a:t>このシステムをロボットに組み込めば、簡単に自走ができるようになるシステム作成</a:t>
            </a:r>
            <a:endParaRPr lang="en-US" altLang="ja-JP" sz="2400" dirty="0"/>
          </a:p>
          <a:p>
            <a:r>
              <a:rPr lang="en-US" altLang="ja-JP" sz="2400" dirty="0"/>
              <a:t>GPS</a:t>
            </a:r>
            <a:r>
              <a:rPr lang="ja-JP" altLang="en-US" sz="2400" dirty="0"/>
              <a:t>の自己位置推定を用いて自走ロボットの作成</a:t>
            </a:r>
            <a:endParaRPr lang="en-US" altLang="ja-JP" sz="2400" dirty="0"/>
          </a:p>
          <a:p>
            <a:r>
              <a:rPr lang="ja-JP" altLang="en-US" sz="2400" dirty="0"/>
              <a:t>走行ロボットを制御する</a:t>
            </a:r>
            <a:r>
              <a:rPr lang="en-US" altLang="ja-JP" sz="2400" dirty="0"/>
              <a:t>API</a:t>
            </a:r>
            <a:r>
              <a:rPr lang="ja-JP" altLang="en-US" sz="2400" dirty="0"/>
              <a:t>を作成</a:t>
            </a:r>
            <a:endParaRPr lang="en-US" altLang="ja-JP" sz="2400" dirty="0"/>
          </a:p>
          <a:p>
            <a:pPr lvl="1"/>
            <a:r>
              <a:rPr lang="en-US" altLang="ja-JP" sz="2200" dirty="0" err="1"/>
              <a:t>GoogleMAP</a:t>
            </a:r>
            <a:r>
              <a:rPr lang="ja-JP" altLang="en-US" sz="2200" dirty="0"/>
              <a:t>を使用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40513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RTK</a:t>
            </a:r>
            <a:r>
              <a:rPr lang="ja-JP" altLang="en-US" sz="3600" dirty="0"/>
              <a:t>測位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88945B5-87C2-41CA-B533-212215E2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78" y="3975865"/>
            <a:ext cx="1823514" cy="1823514"/>
          </a:xfrm>
          <a:prstGeom prst="rect">
            <a:avLst/>
          </a:prstGeom>
        </p:spPr>
      </p:pic>
      <p:pic>
        <p:nvPicPr>
          <p:cNvPr id="6" name="図 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FEDB3B11-1CBC-4D1B-AE15-5C03F580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190" y="4191296"/>
            <a:ext cx="1524484" cy="1524484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89740F3B-92DE-4B46-930E-C7DBA4FA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02" y="1524728"/>
            <a:ext cx="1686595" cy="161069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AEAB9A-8177-4BB1-89B9-BADF1E9FD1DA}"/>
              </a:ext>
            </a:extLst>
          </p:cNvPr>
          <p:cNvSpPr txBox="1"/>
          <p:nvPr/>
        </p:nvSpPr>
        <p:spPr>
          <a:xfrm>
            <a:off x="7513124" y="5649599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(32,11,10)</a:t>
            </a:r>
            <a:endParaRPr kumimoji="1" lang="ja-JP" altLang="en-US" sz="2400" dirty="0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197FBCB7-0BD0-4092-9D32-1B3FA11DC919}"/>
              </a:ext>
            </a:extLst>
          </p:cNvPr>
          <p:cNvSpPr/>
          <p:nvPr/>
        </p:nvSpPr>
        <p:spPr>
          <a:xfrm rot="18992855">
            <a:off x="7378534" y="2843629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7E4C49-2D09-4816-87D9-A6AFFCBE9ED4}"/>
              </a:ext>
            </a:extLst>
          </p:cNvPr>
          <p:cNvSpPr txBox="1"/>
          <p:nvPr/>
        </p:nvSpPr>
        <p:spPr>
          <a:xfrm>
            <a:off x="7247259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(35,10,13)</a:t>
            </a:r>
            <a:endParaRPr kumimoji="1" lang="ja-JP" altLang="en-US" sz="2400" dirty="0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1E916CBB-7AD0-4CF6-8130-2BAA9B255CBA}"/>
              </a:ext>
            </a:extLst>
          </p:cNvPr>
          <p:cNvSpPr/>
          <p:nvPr/>
        </p:nvSpPr>
        <p:spPr>
          <a:xfrm rot="5400000">
            <a:off x="5927351" y="4340615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723BC395-0B1B-46CC-8B2A-34E42DB1CDD9}"/>
              </a:ext>
            </a:extLst>
          </p:cNvPr>
          <p:cNvSpPr/>
          <p:nvPr/>
        </p:nvSpPr>
        <p:spPr>
          <a:xfrm>
            <a:off x="9489875" y="3252439"/>
            <a:ext cx="2288545" cy="1405422"/>
          </a:xfrm>
          <a:prstGeom prst="cloudCallout">
            <a:avLst>
              <a:gd name="adj1" fmla="val -52540"/>
              <a:gd name="adj2" fmla="val 4717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541631-0A57-48CC-83D0-9C0C07DB602C}"/>
              </a:ext>
            </a:extLst>
          </p:cNvPr>
          <p:cNvSpPr txBox="1"/>
          <p:nvPr/>
        </p:nvSpPr>
        <p:spPr>
          <a:xfrm>
            <a:off x="9940076" y="3601207"/>
            <a:ext cx="148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ずれてる！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FB6E6420-95FE-423E-B2D9-D72AE0AB3021}"/>
              </a:ext>
            </a:extLst>
          </p:cNvPr>
          <p:cNvSpPr/>
          <p:nvPr/>
        </p:nvSpPr>
        <p:spPr>
          <a:xfrm rot="2615854">
            <a:off x="4484755" y="2892167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85AB29-556D-4011-A5C6-F9CE41B0E37B}"/>
              </a:ext>
            </a:extLst>
          </p:cNvPr>
          <p:cNvSpPr txBox="1"/>
          <p:nvPr/>
        </p:nvSpPr>
        <p:spPr>
          <a:xfrm>
            <a:off x="2504310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(48,15,20)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27BE0-B3A5-4967-8057-9678D79378D3}"/>
              </a:ext>
            </a:extLst>
          </p:cNvPr>
          <p:cNvSpPr txBox="1"/>
          <p:nvPr/>
        </p:nvSpPr>
        <p:spPr>
          <a:xfrm>
            <a:off x="4974692" y="5102439"/>
            <a:ext cx="22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補正情報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(+3,-1,+3)</a:t>
            </a:r>
            <a:endParaRPr kumimoji="1" lang="ja-JP" altLang="en-US" sz="2400" dirty="0"/>
          </a:p>
        </p:txBody>
      </p:sp>
      <p:sp>
        <p:nvSpPr>
          <p:cNvPr id="22" name="思考の吹き出し: 雲形 21">
            <a:extLst>
              <a:ext uri="{FF2B5EF4-FFF2-40B4-BE49-F238E27FC236}">
                <a16:creationId xmlns:a16="http://schemas.microsoft.com/office/drawing/2014/main" id="{88B203B4-676F-4983-9E86-2F33A350F977}"/>
              </a:ext>
            </a:extLst>
          </p:cNvPr>
          <p:cNvSpPr/>
          <p:nvPr/>
        </p:nvSpPr>
        <p:spPr>
          <a:xfrm>
            <a:off x="122564" y="3339070"/>
            <a:ext cx="2288545" cy="1405422"/>
          </a:xfrm>
          <a:prstGeom prst="cloudCallout">
            <a:avLst>
              <a:gd name="adj1" fmla="val 46794"/>
              <a:gd name="adj2" fmla="val 562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CE4A78D-A175-482A-83DB-FA25FAEC5AAF}"/>
              </a:ext>
            </a:extLst>
          </p:cNvPr>
          <p:cNvSpPr txBox="1"/>
          <p:nvPr/>
        </p:nvSpPr>
        <p:spPr>
          <a:xfrm>
            <a:off x="603675" y="3601207"/>
            <a:ext cx="1489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座標を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して、、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59DA15A-A876-408E-9AC6-076135898B7A}"/>
              </a:ext>
            </a:extLst>
          </p:cNvPr>
          <p:cNvSpPr txBox="1"/>
          <p:nvPr/>
        </p:nvSpPr>
        <p:spPr>
          <a:xfrm>
            <a:off x="2133413" y="5672894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(51,14,23)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2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システム構成</a:t>
            </a:r>
            <a:endParaRPr lang="en-US" altLang="ja-JP" sz="3600" dirty="0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28E5E74D-B079-4FE5-9417-B886995E7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2721311" y="1979065"/>
            <a:ext cx="1874006" cy="1337563"/>
          </a:xfrm>
          <a:prstGeom prst="rect">
            <a:avLst/>
          </a:prstGeom>
        </p:spPr>
      </p:pic>
      <p:pic>
        <p:nvPicPr>
          <p:cNvPr id="29" name="図 28" descr="部屋, 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407DFA84-8EB9-48A0-A0B2-382EEB950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10419" y="4341656"/>
            <a:ext cx="1411548" cy="1620141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B7F0983B-24ED-4855-A1D7-25B19B70B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05" y="1714558"/>
            <a:ext cx="1524484" cy="1524484"/>
          </a:xfrm>
          <a:prstGeom prst="rect">
            <a:avLst/>
          </a:prstGeom>
        </p:spPr>
      </p:pic>
      <p:sp>
        <p:nvSpPr>
          <p:cNvPr id="34" name="矢印: 上カーブ 33">
            <a:extLst>
              <a:ext uri="{FF2B5EF4-FFF2-40B4-BE49-F238E27FC236}">
                <a16:creationId xmlns:a16="http://schemas.microsoft.com/office/drawing/2014/main" id="{316C1D40-EC8C-46CF-B1E2-EF82758E9F80}"/>
              </a:ext>
            </a:extLst>
          </p:cNvPr>
          <p:cNvSpPr/>
          <p:nvPr/>
        </p:nvSpPr>
        <p:spPr>
          <a:xfrm rot="16200000">
            <a:off x="4122112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DDAC312-D12E-43F5-988E-1BBC33C3FC2F}"/>
              </a:ext>
            </a:extLst>
          </p:cNvPr>
          <p:cNvSpPr txBox="1"/>
          <p:nvPr/>
        </p:nvSpPr>
        <p:spPr>
          <a:xfrm>
            <a:off x="5217830" y="367669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動作命令</a:t>
            </a:r>
          </a:p>
        </p:txBody>
      </p:sp>
      <p:sp>
        <p:nvSpPr>
          <p:cNvPr id="36" name="矢印: 左 35">
            <a:extLst>
              <a:ext uri="{FF2B5EF4-FFF2-40B4-BE49-F238E27FC236}">
                <a16:creationId xmlns:a16="http://schemas.microsoft.com/office/drawing/2014/main" id="{57049B46-721E-4C1F-9443-8856EA5FB4C9}"/>
              </a:ext>
            </a:extLst>
          </p:cNvPr>
          <p:cNvSpPr/>
          <p:nvPr/>
        </p:nvSpPr>
        <p:spPr>
          <a:xfrm>
            <a:off x="5409092" y="2534886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721FF0D-57C1-44E1-9ED6-7FB68193085D}"/>
              </a:ext>
            </a:extLst>
          </p:cNvPr>
          <p:cNvSpPr txBox="1"/>
          <p:nvPr/>
        </p:nvSpPr>
        <p:spPr>
          <a:xfrm>
            <a:off x="5563964" y="208802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位置補正情報</a:t>
            </a:r>
          </a:p>
        </p:txBody>
      </p:sp>
      <p:sp>
        <p:nvSpPr>
          <p:cNvPr id="38" name="矢印: 上カーブ 37">
            <a:extLst>
              <a:ext uri="{FF2B5EF4-FFF2-40B4-BE49-F238E27FC236}">
                <a16:creationId xmlns:a16="http://schemas.microsoft.com/office/drawing/2014/main" id="{9B34AD08-D4D2-449C-97F2-A86764F95BF5}"/>
              </a:ext>
            </a:extLst>
          </p:cNvPr>
          <p:cNvSpPr/>
          <p:nvPr/>
        </p:nvSpPr>
        <p:spPr>
          <a:xfrm rot="5400000">
            <a:off x="1437758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BDE2766-3D4D-490C-9B80-6CF54C8C9CA1}"/>
              </a:ext>
            </a:extLst>
          </p:cNvPr>
          <p:cNvSpPr txBox="1"/>
          <p:nvPr/>
        </p:nvSpPr>
        <p:spPr>
          <a:xfrm>
            <a:off x="885611" y="3676695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走行ログ</a:t>
            </a:r>
            <a:endParaRPr kumimoji="1" lang="en-US" altLang="ja-JP" dirty="0"/>
          </a:p>
          <a:p>
            <a:r>
              <a:rPr kumimoji="1" lang="ja-JP" altLang="en-US" dirty="0"/>
              <a:t>カメラ映像</a:t>
            </a:r>
          </a:p>
        </p:txBody>
      </p:sp>
      <p:pic>
        <p:nvPicPr>
          <p:cNvPr id="41" name="図 40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66293E95-9F9F-4045-8825-69791775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781" y="4369562"/>
            <a:ext cx="2870758" cy="1818487"/>
          </a:xfrm>
          <a:prstGeom prst="rect">
            <a:avLst/>
          </a:prstGeom>
        </p:spPr>
      </p:pic>
      <p:sp>
        <p:nvSpPr>
          <p:cNvPr id="42" name="矢印: 左 41">
            <a:extLst>
              <a:ext uri="{FF2B5EF4-FFF2-40B4-BE49-F238E27FC236}">
                <a16:creationId xmlns:a16="http://schemas.microsoft.com/office/drawing/2014/main" id="{EBF80FD3-7E4A-4CA3-A647-9BB6FE4CBED8}"/>
              </a:ext>
            </a:extLst>
          </p:cNvPr>
          <p:cNvSpPr/>
          <p:nvPr/>
        </p:nvSpPr>
        <p:spPr>
          <a:xfrm>
            <a:off x="5409092" y="517233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8DFE8D8-3B2D-443D-9E21-187F9C26016E}"/>
              </a:ext>
            </a:extLst>
          </p:cNvPr>
          <p:cNvSpPr txBox="1"/>
          <p:nvPr/>
        </p:nvSpPr>
        <p:spPr>
          <a:xfrm>
            <a:off x="5475971" y="4725806"/>
            <a:ext cx="186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アプリ操作情報</a:t>
            </a:r>
          </a:p>
        </p:txBody>
      </p:sp>
      <p:sp>
        <p:nvSpPr>
          <p:cNvPr id="15" name="矢印: 左 14">
            <a:extLst>
              <a:ext uri="{FF2B5EF4-FFF2-40B4-BE49-F238E27FC236}">
                <a16:creationId xmlns:a16="http://schemas.microsoft.com/office/drawing/2014/main" id="{4AF38B8B-402A-4DC9-81AD-79C59DC16B53}"/>
              </a:ext>
            </a:extLst>
          </p:cNvPr>
          <p:cNvSpPr/>
          <p:nvPr/>
        </p:nvSpPr>
        <p:spPr>
          <a:xfrm rot="10800000">
            <a:off x="5442531" y="556982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322876-E9D7-46F7-A850-39FB64A08CE7}"/>
              </a:ext>
            </a:extLst>
          </p:cNvPr>
          <p:cNvSpPr txBox="1"/>
          <p:nvPr/>
        </p:nvSpPr>
        <p:spPr>
          <a:xfrm>
            <a:off x="5283200" y="5766671"/>
            <a:ext cx="225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webAPI</a:t>
            </a:r>
            <a:r>
              <a:rPr kumimoji="1" lang="ja-JP" altLang="en-US" dirty="0"/>
              <a:t>提供</a:t>
            </a:r>
            <a:r>
              <a:rPr kumimoji="1" lang="en-US" altLang="ja-JP" dirty="0"/>
              <a:t>(https)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ネットワーク構成</a:t>
            </a:r>
            <a:endParaRPr lang="en-US" altLang="ja-JP" sz="3600" dirty="0"/>
          </a:p>
        </p:txBody>
      </p:sp>
      <p:pic>
        <p:nvPicPr>
          <p:cNvPr id="7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512D070D-EF33-4337-A45D-AA4D577E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98" y="1024030"/>
            <a:ext cx="5951482" cy="51024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585952" y="2144111"/>
            <a:ext cx="46665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VPN</a:t>
            </a:r>
            <a:r>
              <a:rPr kumimoji="1" lang="ja-JP" altLang="en-US" dirty="0"/>
              <a:t>によってノードを全て同一</a:t>
            </a:r>
            <a:r>
              <a:rPr kumimoji="1" lang="en-US" altLang="ja-JP" dirty="0"/>
              <a:t>LAN</a:t>
            </a:r>
            <a:r>
              <a:rPr kumimoji="1" lang="ja-JP" altLang="en-US" dirty="0"/>
              <a:t>に接続。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メリット</a:t>
            </a:r>
            <a:endParaRPr kumimoji="1" lang="en-US" altLang="ja-JP" dirty="0"/>
          </a:p>
          <a:p>
            <a:pPr lvl="1"/>
            <a:r>
              <a:rPr lang="ja-JP" altLang="en-US" dirty="0"/>
              <a:t>通信は暗号化される　セキュリティ〇</a:t>
            </a:r>
            <a:endParaRPr kumimoji="1" lang="en-US" altLang="ja-JP" dirty="0"/>
          </a:p>
          <a:p>
            <a:pPr lvl="1"/>
            <a:r>
              <a:rPr lang="ja-JP" altLang="en-US" dirty="0"/>
              <a:t>ポート開放等必要なし。</a:t>
            </a:r>
            <a:endParaRPr lang="en-US" altLang="ja-JP" dirty="0"/>
          </a:p>
          <a:p>
            <a:pPr lvl="1"/>
            <a:r>
              <a:rPr kumimoji="1" lang="ja-JP" altLang="en-US" dirty="0"/>
              <a:t>ローカルの開発環境そのままで大丈夫。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デメリット</a:t>
            </a:r>
            <a:endParaRPr lang="en-US" altLang="ja-JP" dirty="0"/>
          </a:p>
          <a:p>
            <a:pPr lvl="1"/>
            <a:r>
              <a:rPr kumimoji="1" lang="en-US" altLang="ja-JP" dirty="0"/>
              <a:t>VPN</a:t>
            </a:r>
            <a:r>
              <a:rPr kumimoji="1" lang="ja-JP" altLang="en-US" dirty="0"/>
              <a:t>は通信が少し遅延する。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スマホでの実測値　</a:t>
            </a:r>
            <a:r>
              <a:rPr kumimoji="1" lang="en-US" altLang="ja-JP" dirty="0"/>
              <a:t>10~20Mbps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03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ひし形グリッド 16 x 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4_TF03031015.potx" id="{925D1454-276A-41E5-BC80-1DB7D1488C87}" vid="{D8870C55-330C-4B67-B140-D42EB958FF23}"/>
    </a:ext>
  </a:extLst>
</a:theme>
</file>

<file path=ppt/theme/theme2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F461D271685004885C52389A49E20ED" ma:contentTypeVersion="7" ma:contentTypeDescription="新しいドキュメントを作成します。" ma:contentTypeScope="" ma:versionID="e2bc898f5b5751d22fd75c0cce71b4da">
  <xsd:schema xmlns:xsd="http://www.w3.org/2001/XMLSchema" xmlns:xs="http://www.w3.org/2001/XMLSchema" xmlns:p="http://schemas.microsoft.com/office/2006/metadata/properties" xmlns:ns3="a525e278-d6b3-4a74-a382-1bfa10b10144" targetNamespace="http://schemas.microsoft.com/office/2006/metadata/properties" ma:root="true" ma:fieldsID="b8b4b32e9e2e89b79a50b95ec26e0004" ns3:_="">
    <xsd:import namespace="a525e278-d6b3-4a74-a382-1bfa10b101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5e278-d6b3-4a74-a382-1bfa10b101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D6A019-0FD9-4F16-9F77-77F2EBA30C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3324733-568D-465F-B13C-18DCABB44F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F28F14-5E80-47F4-8626-85D1DD59D9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5e278-d6b3-4a74-a382-1bfa10b101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6732</TotalTime>
  <Words>1004</Words>
  <Application>Microsoft Office PowerPoint</Application>
  <PresentationFormat>ワイド画面</PresentationFormat>
  <Paragraphs>187</Paragraphs>
  <Slides>21</Slides>
  <Notes>21</Notes>
  <HiddenSlides>2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Meiryo UI</vt:lpstr>
      <vt:lpstr>ＭＳ ゴシック</vt:lpstr>
      <vt:lpstr>Arial</vt:lpstr>
      <vt:lpstr>Segoe UI</vt:lpstr>
      <vt:lpstr>ひし形グリッド 16 x 9</vt:lpstr>
      <vt:lpstr>GPSを用いた自律走行ロボット 運用システムの開発</vt:lpstr>
      <vt:lpstr>GPSを用いた自律走行ロボット 運用システムの開発</vt:lpstr>
      <vt:lpstr>GPSを用いた自律走行ロボット 運用システムの開発</vt:lpstr>
      <vt:lpstr>目次</vt:lpstr>
      <vt:lpstr>要件・目的の再検討</vt:lpstr>
      <vt:lpstr>要件・目的の再検討</vt:lpstr>
      <vt:lpstr>RTK測位</vt:lpstr>
      <vt:lpstr>システム構成</vt:lpstr>
      <vt:lpstr>ネットワーク構成</vt:lpstr>
      <vt:lpstr>メカ・エレキ　担当：馬場</vt:lpstr>
      <vt:lpstr>メカ・エレキ</vt:lpstr>
      <vt:lpstr>GPS　担当：石橋</vt:lpstr>
      <vt:lpstr>カメラ　担当：佐々木</vt:lpstr>
      <vt:lpstr>カメラ　担当：佐々木</vt:lpstr>
      <vt:lpstr>Tof　担当：佐々木</vt:lpstr>
      <vt:lpstr>クライアントアプリ　担当：正元</vt:lpstr>
      <vt:lpstr>クライアントアプリ　担当：正元</vt:lpstr>
      <vt:lpstr>サーバ</vt:lpstr>
      <vt:lpstr>問題点</vt:lpstr>
      <vt:lpstr>進捗状況</vt:lpstr>
      <vt:lpstr>進捗状況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クラシックマウス 「ねず敬」の製作</dc:title>
  <dc:creator>正元 淳也</dc:creator>
  <cp:lastModifiedBy>正元　淳也</cp:lastModifiedBy>
  <cp:revision>15</cp:revision>
  <dcterms:created xsi:type="dcterms:W3CDTF">2020-06-01T16:15:43Z</dcterms:created>
  <dcterms:modified xsi:type="dcterms:W3CDTF">2021-07-27T05:42:33Z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0x0101002F461D271685004885C52389A49E20ED</vt:lpwstr>
  </property>
</Properties>
</file>